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1.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8" r:id="rId5"/>
    <p:sldMasterId id="2147483692" r:id="rId6"/>
    <p:sldMasterId id="2147483724" r:id="rId7"/>
  </p:sldMasterIdLst>
  <p:notesMasterIdLst>
    <p:notesMasterId r:id="rId25"/>
  </p:notesMasterIdLst>
  <p:sldIdLst>
    <p:sldId id="584" r:id="rId8"/>
    <p:sldId id="585" r:id="rId9"/>
    <p:sldId id="267" r:id="rId10"/>
    <p:sldId id="268" r:id="rId11"/>
    <p:sldId id="269" r:id="rId12"/>
    <p:sldId id="275" r:id="rId13"/>
    <p:sldId id="276" r:id="rId14"/>
    <p:sldId id="587" r:id="rId15"/>
    <p:sldId id="579" r:id="rId16"/>
    <p:sldId id="586" r:id="rId17"/>
    <p:sldId id="580" r:id="rId18"/>
    <p:sldId id="577" r:id="rId19"/>
    <p:sldId id="576" r:id="rId20"/>
    <p:sldId id="583" r:id="rId21"/>
    <p:sldId id="581" r:id="rId22"/>
    <p:sldId id="582" r:id="rId23"/>
    <p:sldId id="46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7AF4715-EC2B-4CA7-9856-DADFF48B87C0}">
          <p14:sldIdLst/>
        </p14:section>
        <p14:section name="Untitled Section" id="{620F671E-94AD-488C-B890-9A8D30391251}">
          <p14:sldIdLst>
            <p14:sldId id="584"/>
            <p14:sldId id="585"/>
            <p14:sldId id="267"/>
            <p14:sldId id="268"/>
            <p14:sldId id="269"/>
            <p14:sldId id="275"/>
            <p14:sldId id="276"/>
            <p14:sldId id="587"/>
            <p14:sldId id="579"/>
            <p14:sldId id="586"/>
            <p14:sldId id="580"/>
            <p14:sldId id="577"/>
            <p14:sldId id="576"/>
            <p14:sldId id="583"/>
            <p14:sldId id="581"/>
            <p14:sldId id="582"/>
            <p14:sldId id="46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70838" autoAdjust="0"/>
  </p:normalViewPr>
  <p:slideViewPr>
    <p:cSldViewPr snapToGrid="0">
      <p:cViewPr varScale="1">
        <p:scale>
          <a:sx n="46" d="100"/>
          <a:sy n="46" d="100"/>
        </p:scale>
        <p:origin x="764" y="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7D1817-3614-4C3C-B08F-7A84769B9AEA}" type="datetimeFigureOut">
              <a:rPr lang="en-US" smtClean="0"/>
              <a:t>11/2/2023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BF58CD-95F7-4CE0-B1D9-AFF1DAA44707}" type="slidenum">
              <a:rPr lang="en-US" smtClean="0"/>
              <a:t>‹#›</a:t>
            </a:fld>
            <a:endParaRPr lang="en-US" dirty="0"/>
          </a:p>
        </p:txBody>
      </p:sp>
    </p:spTree>
    <p:extLst>
      <p:ext uri="{BB962C8B-B14F-4D97-AF65-F5344CB8AC3E}">
        <p14:creationId xmlns:p14="http://schemas.microsoft.com/office/powerpoint/2010/main" val="30881634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ncbi.nlm.nih.gov/pmc/articles/PMC2608117/"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dirty="0">
              <a:solidFill>
                <a:schemeClr val="tx1"/>
              </a:solidFill>
              <a:hlinkClick r:id="rId3">
                <a:extLst>
                  <a:ext uri="{A12FA001-AC4F-418D-AE19-62706E023703}">
                    <ahyp:hlinkClr xmlns:ahyp="http://schemas.microsoft.com/office/drawing/2018/hyperlinkcolor" val="tx"/>
                  </a:ext>
                </a:extLst>
              </a:hlinkClick>
            </a:endParaRPr>
          </a:p>
        </p:txBody>
      </p:sp>
      <p:sp>
        <p:nvSpPr>
          <p:cNvPr id="4" name="Slide Number Placeholder 3"/>
          <p:cNvSpPr>
            <a:spLocks noGrp="1"/>
          </p:cNvSpPr>
          <p:nvPr>
            <p:ph type="sldNum" sz="quarter" idx="5"/>
          </p:nvPr>
        </p:nvSpPr>
        <p:spPr/>
        <p:txBody>
          <a:bodyPr/>
          <a:lstStyle/>
          <a:p>
            <a:fld id="{E4BF58CD-95F7-4CE0-B1D9-AFF1DAA44707}" type="slidenum">
              <a:rPr lang="en-US" smtClean="0"/>
              <a:t>2</a:t>
            </a:fld>
            <a:endParaRPr lang="en-US" dirty="0"/>
          </a:p>
        </p:txBody>
      </p:sp>
    </p:spTree>
    <p:extLst>
      <p:ext uri="{BB962C8B-B14F-4D97-AF65-F5344CB8AC3E}">
        <p14:creationId xmlns:p14="http://schemas.microsoft.com/office/powerpoint/2010/main" val="17438276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BF58CD-95F7-4CE0-B1D9-AFF1DAA44707}" type="slidenum">
              <a:rPr lang="en-US" smtClean="0"/>
              <a:t>11</a:t>
            </a:fld>
            <a:endParaRPr lang="en-US" dirty="0"/>
          </a:p>
        </p:txBody>
      </p:sp>
    </p:spTree>
    <p:extLst>
      <p:ext uri="{BB962C8B-B14F-4D97-AF65-F5344CB8AC3E}">
        <p14:creationId xmlns:p14="http://schemas.microsoft.com/office/powerpoint/2010/main" val="4390090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Support and assistance will continue after survivors leave the hospital. </a:t>
            </a:r>
          </a:p>
          <a:p>
            <a:pPr lvl="1"/>
            <a:r>
              <a:rPr lang="en-US" dirty="0"/>
              <a:t>Provide long-term, intensive case management of these individuals through a coordinated care approach. In collaboration with other agencies the Harris County’s Accessing Coordinated Care and Empowering Self Sufficiency (ACCESS)</a:t>
            </a:r>
            <a:r>
              <a:rPr lang="en-US" b="1" dirty="0"/>
              <a:t> </a:t>
            </a:r>
            <a:r>
              <a:rPr lang="en-US" dirty="0"/>
              <a:t>will direct them to access a variety of support services, including:</a:t>
            </a:r>
          </a:p>
          <a:p>
            <a:pPr lvl="2"/>
            <a:r>
              <a:rPr lang="en-US" dirty="0"/>
              <a:t>Employment;  Mental health assistance;  Substance abuse prevention;  Childcare;  Transportation;  Food and Housing</a:t>
            </a:r>
          </a:p>
        </p:txBody>
      </p:sp>
      <p:sp>
        <p:nvSpPr>
          <p:cNvPr id="4" name="Slide Number Placeholder 3"/>
          <p:cNvSpPr>
            <a:spLocks noGrp="1"/>
          </p:cNvSpPr>
          <p:nvPr>
            <p:ph type="sldNum" sz="quarter" idx="5"/>
          </p:nvPr>
        </p:nvSpPr>
        <p:spPr/>
        <p:txBody>
          <a:bodyPr/>
          <a:lstStyle/>
          <a:p>
            <a:fld id="{E4BF58CD-95F7-4CE0-B1D9-AFF1DAA44707}" type="slidenum">
              <a:rPr lang="en-US" smtClean="0"/>
              <a:t>12</a:t>
            </a:fld>
            <a:endParaRPr lang="en-US" dirty="0"/>
          </a:p>
        </p:txBody>
      </p:sp>
    </p:spTree>
    <p:extLst>
      <p:ext uri="{BB962C8B-B14F-4D97-AF65-F5344CB8AC3E}">
        <p14:creationId xmlns:p14="http://schemas.microsoft.com/office/powerpoint/2010/main" val="7302966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BF58CD-95F7-4CE0-B1D9-AFF1DAA44707}" type="slidenum">
              <a:rPr lang="en-US" smtClean="0"/>
              <a:t>13</a:t>
            </a:fld>
            <a:endParaRPr lang="en-US" dirty="0"/>
          </a:p>
        </p:txBody>
      </p:sp>
    </p:spTree>
    <p:extLst>
      <p:ext uri="{BB962C8B-B14F-4D97-AF65-F5344CB8AC3E}">
        <p14:creationId xmlns:p14="http://schemas.microsoft.com/office/powerpoint/2010/main" val="28999645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dirty="0">
                <a:solidFill>
                  <a:srgbClr val="000000"/>
                </a:solidFill>
                <a:latin typeface="+mn-lt"/>
                <a:ea typeface="Calibri"/>
                <a:cs typeface="Calibri"/>
                <a:sym typeface="Calibri"/>
              </a:rPr>
              <a:t>Other Programs: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dirty="0">
                <a:solidFill>
                  <a:srgbClr val="000000"/>
                </a:solidFill>
                <a:latin typeface="+mn-lt"/>
                <a:ea typeface="Calibri"/>
                <a:cs typeface="Calibri"/>
                <a:sym typeface="Calibri"/>
              </a:rPr>
              <a:t>Services most strongly associated with success: employment and mental health support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dirty="0">
                <a:solidFill>
                  <a:schemeClr val="dk1"/>
                </a:solidFill>
                <a:latin typeface="+mn-lt"/>
                <a:ea typeface="Calibri"/>
                <a:cs typeface="Calibri"/>
                <a:sym typeface="Calibri"/>
              </a:rPr>
              <a:t>San Fran Recidivism from violent injury significantly lower compared to historical controls (16 vs 4.5%)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UVA </a:t>
            </a:r>
            <a:r>
              <a:rPr lang="en-US" sz="2400" b="0" i="0" u="none" strike="noStrike" cap="none" dirty="0">
                <a:solidFill>
                  <a:schemeClr val="dk1"/>
                </a:solidFill>
                <a:latin typeface="+mn-lt"/>
                <a:ea typeface="Calibri"/>
                <a:cs typeface="Calibri"/>
                <a:sym typeface="Calibri"/>
              </a:rPr>
              <a:t>Hospital  Decrease Violence Recidivism from 15% to  3.6%; Improved ED resource utilization and clinic visits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i="0" u="none" strike="noStrike" cap="none" dirty="0">
                <a:solidFill>
                  <a:schemeClr val="dk1"/>
                </a:solidFill>
                <a:latin typeface="+mn-lt"/>
                <a:cs typeface="Calibri"/>
                <a:sym typeface="Calibri"/>
              </a:rPr>
              <a:t>UVA </a:t>
            </a:r>
            <a:r>
              <a:rPr lang="en-US" dirty="0"/>
              <a:t>Community services : &gt; 90% connected to community service programs, including mental health, employment internships</a:t>
            </a:r>
          </a:p>
        </p:txBody>
      </p:sp>
      <p:sp>
        <p:nvSpPr>
          <p:cNvPr id="4" name="Slide Number Placeholder 3"/>
          <p:cNvSpPr>
            <a:spLocks noGrp="1"/>
          </p:cNvSpPr>
          <p:nvPr>
            <p:ph type="sldNum" sz="quarter" idx="5"/>
          </p:nvPr>
        </p:nvSpPr>
        <p:spPr/>
        <p:txBody>
          <a:bodyPr/>
          <a:lstStyle/>
          <a:p>
            <a:fld id="{E4BF58CD-95F7-4CE0-B1D9-AFF1DAA44707}" type="slidenum">
              <a:rPr lang="en-US" smtClean="0"/>
              <a:t>14</a:t>
            </a:fld>
            <a:endParaRPr lang="en-US" dirty="0"/>
          </a:p>
        </p:txBody>
      </p:sp>
    </p:spTree>
    <p:extLst>
      <p:ext uri="{BB962C8B-B14F-4D97-AF65-F5344CB8AC3E}">
        <p14:creationId xmlns:p14="http://schemas.microsoft.com/office/powerpoint/2010/main" val="31349080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4BF58CD-95F7-4CE0-B1D9-AFF1DAA44707}" type="slidenum">
              <a:rPr lang="en-US" smtClean="0"/>
              <a:t>15</a:t>
            </a:fld>
            <a:endParaRPr lang="en-US" dirty="0"/>
          </a:p>
        </p:txBody>
      </p:sp>
    </p:spTree>
    <p:extLst>
      <p:ext uri="{BB962C8B-B14F-4D97-AF65-F5344CB8AC3E}">
        <p14:creationId xmlns:p14="http://schemas.microsoft.com/office/powerpoint/2010/main" val="2526523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COT has a partnership with the Health Alliance for Violence Intervention, an umbrella organization that promotes scaling up, evaluation, advocacy, and sustainability of HVIPs nationally. A roadmap for development and sustainability of HVIPs, along with best practices, was produced by the ACS COT as a result of this partnership.</a:t>
            </a:r>
            <a:r>
              <a:rPr lang="en-US" sz="1200" b="0" i="0" u="none" strike="noStrike" kern="1200" baseline="30000" dirty="0">
                <a:solidFill>
                  <a:schemeClr val="tx1"/>
                </a:solidFill>
                <a:effectLst/>
                <a:latin typeface="+mn-lt"/>
                <a:ea typeface="+mn-ea"/>
                <a:cs typeface="+mn-cs"/>
              </a:rPr>
              <a:t>23</a:t>
            </a:r>
            <a:r>
              <a:rPr lang="en-US" sz="1200" b="0" i="0" kern="1200" dirty="0">
                <a:solidFill>
                  <a:schemeClr val="tx1"/>
                </a:solidFill>
                <a:effectLst/>
                <a:latin typeface="+mn-lt"/>
                <a:ea typeface="+mn-ea"/>
                <a:cs typeface="+mn-cs"/>
              </a:rPr>
              <a:t> Evaluation of efficacy of HVIPs should include a qualitative component to include the most essential voice—that of the client.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 multidisciplinary working group, Improving the Social Determinants of Health to Attenuate Violence, or ISAVE, was established in 2019 by the ACS COT.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4BF58CD-95F7-4CE0-B1D9-AFF1DAA44707}" type="slidenum">
              <a:rPr lang="en-US" smtClean="0"/>
              <a:t>16</a:t>
            </a:fld>
            <a:endParaRPr lang="en-US" dirty="0"/>
          </a:p>
        </p:txBody>
      </p:sp>
    </p:spTree>
    <p:extLst>
      <p:ext uri="{BB962C8B-B14F-4D97-AF65-F5344CB8AC3E}">
        <p14:creationId xmlns:p14="http://schemas.microsoft.com/office/powerpoint/2010/main" val="25512856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E7CA19-0F3C-4FFB-9965-D7CB02788602}"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9380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15599" cy="346353"/>
          </a:xfrm>
          <a:prstGeom prst="rect">
            <a:avLst/>
          </a:prstGeom>
        </p:spPr>
        <p:txBody>
          <a:bodyPr vert="horz" lIns="92492" tIns="46246" rIns="92492" bIns="46246"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Date Placeholder 2"/>
          <p:cNvSpPr>
            <a:spLocks noGrp="1"/>
          </p:cNvSpPr>
          <p:nvPr>
            <p:ph type="dt" idx="1"/>
          </p:nvPr>
        </p:nvSpPr>
        <p:spPr>
          <a:xfrm>
            <a:off x="5249559" y="0"/>
            <a:ext cx="4015599" cy="346353"/>
          </a:xfrm>
          <a:prstGeom prst="rect">
            <a:avLst/>
          </a:prstGeom>
        </p:spPr>
        <p:txBody>
          <a:bodyPr vert="horz" lIns="92492" tIns="46246" rIns="92492" bIns="46246"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02.11.2023</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Image Placeholder 3"/>
          <p:cNvSpPr>
            <a:spLocks noGrp="1" noRot="1" noChangeAspect="1"/>
          </p:cNvSpPr>
          <p:nvPr>
            <p:ph type="sldImg" idx="2"/>
          </p:nvPr>
        </p:nvSpPr>
        <p:spPr>
          <a:xfrm>
            <a:off x="2327275" y="517525"/>
            <a:ext cx="4611688" cy="2593975"/>
          </a:xfrm>
          <a:prstGeom prst="rect">
            <a:avLst/>
          </a:prstGeom>
          <a:noFill/>
          <a:ln w="12700">
            <a:solidFill>
              <a:prstClr val="black"/>
            </a:solidFill>
          </a:ln>
        </p:spPr>
        <p:txBody>
          <a:bodyPr vert="horz" lIns="92492" tIns="46246" rIns="92492" bIns="46246" rtlCol="0" anchor="ctr"/>
          <a:lstStyle/>
          <a:p>
            <a:endParaRPr lang="cs-CZ"/>
          </a:p>
        </p:txBody>
      </p:sp>
      <p:sp>
        <p:nvSpPr>
          <p:cNvPr id="5" name="Notes Placeholder 4"/>
          <p:cNvSpPr>
            <a:spLocks noGrp="1"/>
          </p:cNvSpPr>
          <p:nvPr>
            <p:ph type="body" sz="quarter" idx="3"/>
          </p:nvPr>
        </p:nvSpPr>
        <p:spPr>
          <a:xfrm>
            <a:off x="926677" y="3283938"/>
            <a:ext cx="7413413" cy="3112365"/>
          </a:xfrm>
          <a:prstGeom prst="rect">
            <a:avLst/>
          </a:prstGeom>
        </p:spPr>
        <p:txBody>
          <a:bodyPr vert="horz" lIns="92492" tIns="46246" rIns="92492" bIns="46246" rtlCol="0"/>
          <a:lstStyle/>
          <a:p>
            <a:pPr lvl="0"/>
            <a:endParaRPr lang="en-US" dirty="0"/>
          </a:p>
        </p:txBody>
      </p:sp>
      <p:sp>
        <p:nvSpPr>
          <p:cNvPr id="6" name="Footer Placeholder 5"/>
          <p:cNvSpPr>
            <a:spLocks noGrp="1"/>
          </p:cNvSpPr>
          <p:nvPr>
            <p:ph type="ftr" sz="quarter" idx="4"/>
          </p:nvPr>
        </p:nvSpPr>
        <p:spPr>
          <a:xfrm>
            <a:off x="0" y="6567876"/>
            <a:ext cx="4015599" cy="344750"/>
          </a:xfrm>
          <a:prstGeom prst="rect">
            <a:avLst/>
          </a:prstGeom>
        </p:spPr>
        <p:txBody>
          <a:bodyPr vert="horz" lIns="92492" tIns="46246" rIns="92492" bIns="46246"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a:xfrm>
            <a:off x="5249559" y="6567876"/>
            <a:ext cx="4015599" cy="344750"/>
          </a:xfrm>
          <a:prstGeom prst="rect">
            <a:avLst/>
          </a:prstGeom>
        </p:spPr>
        <p:txBody>
          <a:bodyPr vert="horz" lIns="92492" tIns="46246" rIns="92492" bIns="46246"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15599" cy="346353"/>
          </a:xfrm>
          <a:prstGeom prst="rect">
            <a:avLst/>
          </a:prstGeom>
        </p:spPr>
        <p:txBody>
          <a:bodyPr vert="horz" lIns="92492" tIns="46246" rIns="92492" bIns="46246"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Date Placeholder 2"/>
          <p:cNvSpPr>
            <a:spLocks noGrp="1"/>
          </p:cNvSpPr>
          <p:nvPr>
            <p:ph type="dt" idx="1"/>
          </p:nvPr>
        </p:nvSpPr>
        <p:spPr>
          <a:xfrm>
            <a:off x="5249559" y="0"/>
            <a:ext cx="4015599" cy="346353"/>
          </a:xfrm>
          <a:prstGeom prst="rect">
            <a:avLst/>
          </a:prstGeom>
        </p:spPr>
        <p:txBody>
          <a:bodyPr vert="horz" lIns="92492" tIns="46246" rIns="92492" bIns="46246"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02.11.2023</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Image Placeholder 3"/>
          <p:cNvSpPr>
            <a:spLocks noGrp="1" noRot="1" noChangeAspect="1"/>
          </p:cNvSpPr>
          <p:nvPr>
            <p:ph type="sldImg" idx="2"/>
          </p:nvPr>
        </p:nvSpPr>
        <p:spPr>
          <a:xfrm>
            <a:off x="2327275" y="517525"/>
            <a:ext cx="4611688" cy="2593975"/>
          </a:xfrm>
          <a:prstGeom prst="rect">
            <a:avLst/>
          </a:prstGeom>
          <a:noFill/>
          <a:ln w="12700">
            <a:solidFill>
              <a:prstClr val="black"/>
            </a:solidFill>
          </a:ln>
        </p:spPr>
        <p:txBody>
          <a:bodyPr vert="horz" lIns="92492" tIns="46246" rIns="92492" bIns="46246" rtlCol="0" anchor="ctr"/>
          <a:lstStyle/>
          <a:p>
            <a:endParaRPr lang="cs-CZ"/>
          </a:p>
        </p:txBody>
      </p:sp>
      <p:sp>
        <p:nvSpPr>
          <p:cNvPr id="5" name="Notes Placeholder 4"/>
          <p:cNvSpPr>
            <a:spLocks noGrp="1"/>
          </p:cNvSpPr>
          <p:nvPr>
            <p:ph type="body" sz="quarter" idx="3"/>
          </p:nvPr>
        </p:nvSpPr>
        <p:spPr>
          <a:xfrm>
            <a:off x="926677" y="3283938"/>
            <a:ext cx="7413413" cy="3112365"/>
          </a:xfrm>
          <a:prstGeom prst="rect">
            <a:avLst/>
          </a:prstGeom>
        </p:spPr>
        <p:txBody>
          <a:bodyPr vert="horz" lIns="92492" tIns="46246" rIns="92492" bIns="46246" rtlCol="0"/>
          <a:lstStyle/>
          <a:p>
            <a:pPr lvl="0"/>
            <a:endParaRPr lang="en-US" dirty="0"/>
          </a:p>
        </p:txBody>
      </p:sp>
      <p:sp>
        <p:nvSpPr>
          <p:cNvPr id="6" name="Footer Placeholder 5"/>
          <p:cNvSpPr>
            <a:spLocks noGrp="1"/>
          </p:cNvSpPr>
          <p:nvPr>
            <p:ph type="ftr" sz="quarter" idx="4"/>
          </p:nvPr>
        </p:nvSpPr>
        <p:spPr>
          <a:xfrm>
            <a:off x="0" y="6567876"/>
            <a:ext cx="4015599" cy="344750"/>
          </a:xfrm>
          <a:prstGeom prst="rect">
            <a:avLst/>
          </a:prstGeom>
        </p:spPr>
        <p:txBody>
          <a:bodyPr vert="horz" lIns="92492" tIns="46246" rIns="92492" bIns="46246"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a:xfrm>
            <a:off x="5249559" y="6567876"/>
            <a:ext cx="4015599" cy="344750"/>
          </a:xfrm>
          <a:prstGeom prst="rect">
            <a:avLst/>
          </a:prstGeom>
        </p:spPr>
        <p:txBody>
          <a:bodyPr vert="horz" lIns="92492" tIns="46246" rIns="92492" bIns="46246"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15599" cy="346353"/>
          </a:xfrm>
          <a:prstGeom prst="rect">
            <a:avLst/>
          </a:prstGeom>
        </p:spPr>
        <p:txBody>
          <a:bodyPr vert="horz" lIns="92492" tIns="46246" rIns="92492" bIns="46246"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Date Placeholder 2"/>
          <p:cNvSpPr>
            <a:spLocks noGrp="1"/>
          </p:cNvSpPr>
          <p:nvPr>
            <p:ph type="dt" idx="1"/>
          </p:nvPr>
        </p:nvSpPr>
        <p:spPr>
          <a:xfrm>
            <a:off x="5249559" y="0"/>
            <a:ext cx="4015599" cy="346353"/>
          </a:xfrm>
          <a:prstGeom prst="rect">
            <a:avLst/>
          </a:prstGeom>
        </p:spPr>
        <p:txBody>
          <a:bodyPr vert="horz" lIns="92492" tIns="46246" rIns="92492" bIns="46246"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02.11.2023</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Image Placeholder 3"/>
          <p:cNvSpPr>
            <a:spLocks noGrp="1" noRot="1" noChangeAspect="1"/>
          </p:cNvSpPr>
          <p:nvPr>
            <p:ph type="sldImg" idx="2"/>
          </p:nvPr>
        </p:nvSpPr>
        <p:spPr>
          <a:xfrm>
            <a:off x="2327275" y="517525"/>
            <a:ext cx="4611688" cy="2593975"/>
          </a:xfrm>
          <a:prstGeom prst="rect">
            <a:avLst/>
          </a:prstGeom>
          <a:noFill/>
          <a:ln w="12700">
            <a:solidFill>
              <a:prstClr val="black"/>
            </a:solidFill>
          </a:ln>
        </p:spPr>
        <p:txBody>
          <a:bodyPr vert="horz" lIns="92492" tIns="46246" rIns="92492" bIns="46246" rtlCol="0" anchor="ctr"/>
          <a:lstStyle/>
          <a:p>
            <a:endParaRPr lang="cs-CZ"/>
          </a:p>
        </p:txBody>
      </p:sp>
      <p:sp>
        <p:nvSpPr>
          <p:cNvPr id="5" name="Notes Placeholder 4"/>
          <p:cNvSpPr>
            <a:spLocks noGrp="1"/>
          </p:cNvSpPr>
          <p:nvPr>
            <p:ph type="body" sz="quarter" idx="3"/>
          </p:nvPr>
        </p:nvSpPr>
        <p:spPr>
          <a:xfrm>
            <a:off x="926677" y="3283938"/>
            <a:ext cx="7413413" cy="3112365"/>
          </a:xfrm>
          <a:prstGeom prst="rect">
            <a:avLst/>
          </a:prstGeom>
        </p:spPr>
        <p:txBody>
          <a:bodyPr vert="horz" lIns="92492" tIns="46246" rIns="92492" bIns="46246"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6" name="Footer Placeholder 5"/>
          <p:cNvSpPr>
            <a:spLocks noGrp="1"/>
          </p:cNvSpPr>
          <p:nvPr>
            <p:ph type="ftr" sz="quarter" idx="4"/>
          </p:nvPr>
        </p:nvSpPr>
        <p:spPr>
          <a:xfrm>
            <a:off x="0" y="6567876"/>
            <a:ext cx="4015599" cy="344750"/>
          </a:xfrm>
          <a:prstGeom prst="rect">
            <a:avLst/>
          </a:prstGeom>
        </p:spPr>
        <p:txBody>
          <a:bodyPr vert="horz" lIns="92492" tIns="46246" rIns="92492" bIns="46246"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a:xfrm>
            <a:off x="5249559" y="6567876"/>
            <a:ext cx="4015599" cy="344750"/>
          </a:xfrm>
          <a:prstGeom prst="rect">
            <a:avLst/>
          </a:prstGeom>
        </p:spPr>
        <p:txBody>
          <a:bodyPr vert="horz" lIns="92492" tIns="46246" rIns="92492" bIns="46246"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1B2431-D351-4C6E-A3CF-9DFAC0E3E050}" type="slidenum">
              <a:rPr lang="cs-CZ" smtClean="0"/>
              <a:t>6</a:t>
            </a:fld>
            <a:endParaRPr lang="cs-CZ"/>
          </a:p>
        </p:txBody>
      </p:sp>
    </p:spTree>
    <p:extLst>
      <p:ext uri="{BB962C8B-B14F-4D97-AF65-F5344CB8AC3E}">
        <p14:creationId xmlns:p14="http://schemas.microsoft.com/office/powerpoint/2010/main" val="37214262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15599" cy="346353"/>
          </a:xfrm>
          <a:prstGeom prst="rect">
            <a:avLst/>
          </a:prstGeom>
        </p:spPr>
        <p:txBody>
          <a:bodyPr vert="horz" lIns="92492" tIns="46246" rIns="92492" bIns="46246" rtlCol="0"/>
          <a:lstStyle>
            <a:lvl1pPr algn="l">
              <a:defRPr sz="1200"/>
            </a:lvl1pPr>
          </a:lstStyle>
          <a:p>
            <a:endParaRPr lang="cs-CZ"/>
          </a:p>
        </p:txBody>
      </p:sp>
      <p:sp>
        <p:nvSpPr>
          <p:cNvPr id="3" name="Date Placeholder 2"/>
          <p:cNvSpPr>
            <a:spLocks noGrp="1"/>
          </p:cNvSpPr>
          <p:nvPr>
            <p:ph type="dt" idx="1"/>
          </p:nvPr>
        </p:nvSpPr>
        <p:spPr>
          <a:xfrm>
            <a:off x="5249559" y="0"/>
            <a:ext cx="4015599" cy="346353"/>
          </a:xfrm>
          <a:prstGeom prst="rect">
            <a:avLst/>
          </a:prstGeom>
        </p:spPr>
        <p:txBody>
          <a:bodyPr vert="horz" lIns="92492" tIns="46246" rIns="92492" bIns="46246" rtlCol="0"/>
          <a:lstStyle>
            <a:lvl1pPr algn="r">
              <a:defRPr sz="1200"/>
            </a:lvl1pPr>
          </a:lstStyle>
          <a:p>
            <a:fld id="{B7268E1E-0E44-426D-905E-8AD9B19D2182}" type="datetimeFigureOut">
              <a:rPr lang="cs-CZ" smtClean="0"/>
              <a:t>02.11.2023</a:t>
            </a:fld>
            <a:endParaRPr lang="cs-CZ"/>
          </a:p>
        </p:txBody>
      </p:sp>
      <p:sp>
        <p:nvSpPr>
          <p:cNvPr id="4" name="Slide Image Placeholder 3"/>
          <p:cNvSpPr>
            <a:spLocks noGrp="1" noRot="1" noChangeAspect="1"/>
          </p:cNvSpPr>
          <p:nvPr>
            <p:ph type="sldImg" idx="2"/>
          </p:nvPr>
        </p:nvSpPr>
        <p:spPr>
          <a:xfrm>
            <a:off x="2327275" y="517525"/>
            <a:ext cx="4611688" cy="2593975"/>
          </a:xfrm>
          <a:prstGeom prst="rect">
            <a:avLst/>
          </a:prstGeom>
          <a:noFill/>
          <a:ln w="12700">
            <a:solidFill>
              <a:prstClr val="black"/>
            </a:solidFill>
          </a:ln>
        </p:spPr>
        <p:txBody>
          <a:bodyPr vert="horz" lIns="92492" tIns="46246" rIns="92492" bIns="46246" rtlCol="0" anchor="ctr"/>
          <a:lstStyle/>
          <a:p>
            <a:endParaRPr lang="cs-CZ"/>
          </a:p>
        </p:txBody>
      </p:sp>
      <p:sp>
        <p:nvSpPr>
          <p:cNvPr id="5" name="Notes Placeholder 4"/>
          <p:cNvSpPr>
            <a:spLocks noGrp="1"/>
          </p:cNvSpPr>
          <p:nvPr>
            <p:ph type="body" sz="quarter" idx="3"/>
          </p:nvPr>
        </p:nvSpPr>
        <p:spPr>
          <a:xfrm>
            <a:off x="926677" y="3283938"/>
            <a:ext cx="7413413" cy="3112365"/>
          </a:xfrm>
          <a:prstGeom prst="rect">
            <a:avLst/>
          </a:prstGeom>
        </p:spPr>
        <p:txBody>
          <a:bodyPr vert="horz" lIns="92492" tIns="46246" rIns="92492" bIns="46246" rtlCol="0"/>
          <a:lstStyle/>
          <a:p>
            <a:pPr fontAlgn="base"/>
            <a:r>
              <a:rPr lang="en-US" sz="1200" b="0" i="0" kern="1200" dirty="0">
                <a:solidFill>
                  <a:schemeClr val="tx1"/>
                </a:solidFill>
                <a:effectLst/>
                <a:latin typeface="+mn-lt"/>
                <a:ea typeface="+mn-ea"/>
                <a:cs typeface="+mn-cs"/>
              </a:rPr>
              <a:t>A multidisciplinary working group, Improving the Social Determinants of Health to Attenuate Violence, or ISAVE, was established in 2019 by the ACS COT. The ISAVE workgroup proposes four strategies to improve health and health care for marginalized communities that are disproportionally impacted by violence:  Development and implementation of Trauma Informed Care in all trauma centers; </a:t>
            </a:r>
            <a:r>
              <a:rPr lang="en-US" sz="1200" b="1" i="0" kern="1200" dirty="0">
                <a:solidFill>
                  <a:schemeClr val="tx1"/>
                </a:solidFill>
                <a:effectLst/>
                <a:latin typeface="+mn-lt"/>
                <a:ea typeface="+mn-ea"/>
                <a:cs typeface="+mn-cs"/>
              </a:rPr>
              <a:t>Integrating social care into trauma care;</a:t>
            </a:r>
            <a:r>
              <a:rPr lang="en-US" sz="1200" b="0" i="0" kern="1200" dirty="0">
                <a:solidFill>
                  <a:schemeClr val="tx1"/>
                </a:solidFill>
                <a:effectLst/>
                <a:latin typeface="+mn-lt"/>
                <a:ea typeface="+mn-ea"/>
                <a:cs typeface="+mn-cs"/>
              </a:rPr>
              <a:t> The trauma center’s role in investing in at-risk communities; Advocacy</a:t>
            </a:r>
          </a:p>
          <a:p>
            <a:pPr lvl="0"/>
            <a:endParaRPr lang="en-US" dirty="0"/>
          </a:p>
          <a:p>
            <a:pPr lvl="0"/>
            <a:endParaRPr lang="en-US" dirty="0"/>
          </a:p>
          <a:p>
            <a:pPr lvl="0"/>
            <a:endParaRPr lang="en-US" dirty="0"/>
          </a:p>
        </p:txBody>
      </p:sp>
      <p:sp>
        <p:nvSpPr>
          <p:cNvPr id="6" name="Footer Placeholder 5"/>
          <p:cNvSpPr>
            <a:spLocks noGrp="1"/>
          </p:cNvSpPr>
          <p:nvPr>
            <p:ph type="ftr" sz="quarter" idx="4"/>
          </p:nvPr>
        </p:nvSpPr>
        <p:spPr>
          <a:xfrm>
            <a:off x="0" y="6567876"/>
            <a:ext cx="4015599" cy="344750"/>
          </a:xfrm>
          <a:prstGeom prst="rect">
            <a:avLst/>
          </a:prstGeom>
        </p:spPr>
        <p:txBody>
          <a:bodyPr vert="horz" lIns="92492" tIns="46246" rIns="92492" bIns="46246" rtlCol="0" anchor="b"/>
          <a:lstStyle>
            <a:lvl1pPr algn="l">
              <a:defRPr sz="1200"/>
            </a:lvl1pPr>
          </a:lstStyle>
          <a:p>
            <a:endParaRPr lang="cs-CZ"/>
          </a:p>
        </p:txBody>
      </p:sp>
      <p:sp>
        <p:nvSpPr>
          <p:cNvPr id="7" name="Slide Number Placeholder 6"/>
          <p:cNvSpPr>
            <a:spLocks noGrp="1"/>
          </p:cNvSpPr>
          <p:nvPr>
            <p:ph type="sldNum" sz="quarter" idx="5"/>
          </p:nvPr>
        </p:nvSpPr>
        <p:spPr>
          <a:xfrm>
            <a:off x="5249559" y="6567876"/>
            <a:ext cx="4015599" cy="344750"/>
          </a:xfrm>
          <a:prstGeom prst="rect">
            <a:avLst/>
          </a:prstGeom>
        </p:spPr>
        <p:txBody>
          <a:bodyPr vert="horz" lIns="92492" tIns="46246" rIns="92492" bIns="46246" rtlCol="0" anchor="b"/>
          <a:lstStyle>
            <a:lvl1pPr algn="r">
              <a:defRPr sz="1200"/>
            </a:lvl1pPr>
          </a:lstStyle>
          <a:p>
            <a:fld id="{871B2431-D351-4C6E-A3CF-9DFAC0E3E050}" type="slidenum">
              <a:rPr lang="cs-CZ" smtClean="0"/>
              <a:t>7</a:t>
            </a:fld>
            <a:endParaRPr lang="cs-CZ"/>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BF58CD-95F7-4CE0-B1D9-AFF1DAA44707}" type="slidenum">
              <a:rPr lang="en-US" smtClean="0"/>
              <a:t>8</a:t>
            </a:fld>
            <a:endParaRPr lang="en-US" dirty="0"/>
          </a:p>
        </p:txBody>
      </p:sp>
    </p:spTree>
    <p:extLst>
      <p:ext uri="{BB962C8B-B14F-4D97-AF65-F5344CB8AC3E}">
        <p14:creationId xmlns:p14="http://schemas.microsoft.com/office/powerpoint/2010/main" val="6182780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Hospital-based violence intervention programs (HVIPs) represent an important example of how trauma centers are incorporating social care into trauma care.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HVIPs have the following 3 essential tenants:  1.  </a:t>
            </a:r>
            <a:r>
              <a:rPr lang="en-US" sz="1200" b="1" i="0" kern="1200" dirty="0">
                <a:solidFill>
                  <a:schemeClr val="tx1"/>
                </a:solidFill>
                <a:effectLst/>
                <a:latin typeface="+mn-lt"/>
                <a:ea typeface="+mn-ea"/>
                <a:cs typeface="+mn-cs"/>
              </a:rPr>
              <a:t>Identification of high-risk individuals in the hospital after a violent injury.</a:t>
            </a:r>
            <a:r>
              <a:rPr lang="en-US" sz="1200" b="0" i="0" kern="1200" dirty="0">
                <a:solidFill>
                  <a:schemeClr val="tx1"/>
                </a:solidFill>
                <a:effectLst/>
                <a:latin typeface="+mn-lt"/>
                <a:ea typeface="+mn-ea"/>
                <a:cs typeface="+mn-cs"/>
              </a:rPr>
              <a:t>  </a:t>
            </a:r>
          </a:p>
          <a:p>
            <a:endParaRPr lang="en-US" sz="1200" b="0" i="0" kern="1200" dirty="0">
              <a:solidFill>
                <a:schemeClr val="tx1"/>
              </a:solidFill>
              <a:effectLst/>
              <a:latin typeface="+mn-lt"/>
              <a:ea typeface="+mn-ea"/>
              <a:cs typeface="+mn-cs"/>
            </a:endParaRPr>
          </a:p>
          <a:p>
            <a:pPr marL="228600" indent="-228600">
              <a:buAutoNum type="arabicPeriod" startAt="2"/>
            </a:pPr>
            <a:r>
              <a:rPr lang="en-US" sz="1200" b="1" i="0" kern="1200" dirty="0">
                <a:solidFill>
                  <a:schemeClr val="tx1"/>
                </a:solidFill>
                <a:effectLst/>
                <a:latin typeface="+mn-lt"/>
                <a:ea typeface="+mn-ea"/>
                <a:cs typeface="+mn-cs"/>
              </a:rPr>
              <a:t>Engagement of these patients, at the bedside, by culturally appropriate violence prevention professionals</a:t>
            </a:r>
            <a:r>
              <a:rPr lang="en-US" sz="1200" b="0" i="0" kern="1200" dirty="0">
                <a:solidFill>
                  <a:schemeClr val="tx1"/>
                </a:solidFill>
                <a:effectLst/>
                <a:latin typeface="+mn-lt"/>
                <a:ea typeface="+mn-ea"/>
                <a:cs typeface="+mn-cs"/>
              </a:rPr>
              <a:t>. Many HVIP frontline workers have lived experience from a similar background and are immediately seen as credible messengers and potential mentors to victims of violence.  </a:t>
            </a:r>
          </a:p>
          <a:p>
            <a:pPr marL="228600" indent="-228600">
              <a:buAutoNum type="arabicPeriod" startAt="2"/>
            </a:pPr>
            <a:endParaRPr lang="en-US" sz="1200" b="0" i="0" kern="1200" dirty="0">
              <a:solidFill>
                <a:schemeClr val="tx1"/>
              </a:solidFill>
              <a:effectLst/>
              <a:latin typeface="+mn-lt"/>
              <a:ea typeface="+mn-ea"/>
              <a:cs typeface="+mn-cs"/>
            </a:endParaRPr>
          </a:p>
          <a:p>
            <a:pPr marL="228600" indent="-228600">
              <a:buAutoNum type="arabicPeriod" startAt="2"/>
            </a:pPr>
            <a:r>
              <a:rPr lang="en-US" sz="1200" b="1" i="0" kern="1200" dirty="0">
                <a:solidFill>
                  <a:schemeClr val="tx1"/>
                </a:solidFill>
                <a:effectLst/>
                <a:latin typeface="+mn-lt"/>
                <a:ea typeface="+mn-ea"/>
                <a:cs typeface="+mn-cs"/>
              </a:rPr>
              <a:t> Development of an individual needs assessment </a:t>
            </a:r>
            <a:r>
              <a:rPr lang="en-US" sz="1200" b="0" i="0" kern="1200" dirty="0">
                <a:solidFill>
                  <a:schemeClr val="tx1"/>
                </a:solidFill>
                <a:effectLst/>
                <a:latin typeface="+mn-lt"/>
                <a:ea typeface="+mn-ea"/>
                <a:cs typeface="+mn-cs"/>
              </a:rPr>
              <a:t>by the violence prevention professional and the HVIP client. The violence prevention professional connects the client with mental healthcare and risk reduction resources in the community to address their SDH. This portion of care might focus on employment; education; navigating government and legal systems; housing and relocation; and a number of important ancillary services, such as tattoo removal, mapping out safe transportation, and other needs. This occurs in concert with mental healthcare and substance abuse services as needed. The relationship of the client and the violence prevention professional typically lasts for months, but unofficially often extends beyond any official timeline. HVIPs represent a model of equity care. Instead of providing “one size fits all” services, the type and intensity of services are based on individual need.</a:t>
            </a:r>
          </a:p>
        </p:txBody>
      </p:sp>
      <p:sp>
        <p:nvSpPr>
          <p:cNvPr id="4" name="Slide Number Placeholder 3"/>
          <p:cNvSpPr>
            <a:spLocks noGrp="1"/>
          </p:cNvSpPr>
          <p:nvPr>
            <p:ph type="sldNum" sz="quarter" idx="5"/>
          </p:nvPr>
        </p:nvSpPr>
        <p:spPr/>
        <p:txBody>
          <a:bodyPr/>
          <a:lstStyle/>
          <a:p>
            <a:fld id="{E4BF58CD-95F7-4CE0-B1D9-AFF1DAA44707}" type="slidenum">
              <a:rPr lang="en-US" smtClean="0"/>
              <a:t>9</a:t>
            </a:fld>
            <a:endParaRPr lang="en-US" dirty="0"/>
          </a:p>
        </p:txBody>
      </p:sp>
    </p:spTree>
    <p:extLst>
      <p:ext uri="{BB962C8B-B14F-4D97-AF65-F5344CB8AC3E}">
        <p14:creationId xmlns:p14="http://schemas.microsoft.com/office/powerpoint/2010/main" val="23047845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Access Harris. (Accessing Coordinated Care and Empowering Self Sufficiency)</a:t>
            </a:r>
          </a:p>
        </p:txBody>
      </p:sp>
      <p:sp>
        <p:nvSpPr>
          <p:cNvPr id="4" name="Slide Number Placeholder 3"/>
          <p:cNvSpPr>
            <a:spLocks noGrp="1"/>
          </p:cNvSpPr>
          <p:nvPr>
            <p:ph type="sldNum" sz="quarter" idx="5"/>
          </p:nvPr>
        </p:nvSpPr>
        <p:spPr/>
        <p:txBody>
          <a:bodyPr/>
          <a:lstStyle/>
          <a:p>
            <a:fld id="{E4BF58CD-95F7-4CE0-B1D9-AFF1DAA44707}" type="slidenum">
              <a:rPr lang="en-US" smtClean="0"/>
              <a:t>10</a:t>
            </a:fld>
            <a:endParaRPr lang="en-US" dirty="0"/>
          </a:p>
        </p:txBody>
      </p:sp>
    </p:spTree>
    <p:extLst>
      <p:ext uri="{BB962C8B-B14F-4D97-AF65-F5344CB8AC3E}">
        <p14:creationId xmlns:p14="http://schemas.microsoft.com/office/powerpoint/2010/main" val="9190378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Light Gray Background">
    <p:bg>
      <p:bgPr>
        <a:solidFill>
          <a:schemeClr val="bg1"/>
        </a:solidFill>
        <a:effectLst/>
      </p:bgPr>
    </p:bg>
    <p:spTree>
      <p:nvGrpSpPr>
        <p:cNvPr id="1" name=""/>
        <p:cNvGrpSpPr/>
        <p:nvPr/>
      </p:nvGrpSpPr>
      <p:grpSpPr>
        <a:xfrm>
          <a:off x="0" y="0"/>
          <a:ext cx="0" cy="0"/>
          <a:chOff x="0" y="0"/>
          <a:chExt cx="0" cy="0"/>
        </a:xfrm>
      </p:grpSpPr>
      <p:sp>
        <p:nvSpPr>
          <p:cNvPr id="11" name="Rectangle 10"/>
          <p:cNvSpPr/>
          <p:nvPr/>
        </p:nvSpPr>
        <p:spPr bwMode="white">
          <a:xfrm>
            <a:off x="0" y="0"/>
            <a:ext cx="12192000" cy="5981700"/>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Title 7">
            <a:extLst>
              <a:ext uri="{FF2B5EF4-FFF2-40B4-BE49-F238E27FC236}">
                <a16:creationId xmlns:a16="http://schemas.microsoft.com/office/drawing/2014/main" id="{E825B2DF-E46F-D348-9838-B0F5F47A56ED}"/>
              </a:ext>
            </a:extLst>
          </p:cNvPr>
          <p:cNvSpPr>
            <a:spLocks noGrp="1"/>
          </p:cNvSpPr>
          <p:nvPr>
            <p:ph type="title"/>
          </p:nvPr>
        </p:nvSpPr>
        <p:spPr>
          <a:xfrm>
            <a:off x="609600" y="331155"/>
            <a:ext cx="10972800" cy="1082439"/>
          </a:xfrm>
          <a:prstGeom prst="rect">
            <a:avLst/>
          </a:prstGeom>
        </p:spPr>
        <p:txBody>
          <a:bodyPr/>
          <a:lstStyle/>
          <a:p>
            <a:r>
              <a:rPr lang="en-US"/>
              <a:t>Click to edit Master title style</a:t>
            </a:r>
            <a:endParaRPr lang="en-US" dirty="0"/>
          </a:p>
        </p:txBody>
      </p:sp>
      <p:sp>
        <p:nvSpPr>
          <p:cNvPr id="17" name="Text Placeholder 17">
            <a:extLst>
              <a:ext uri="{FF2B5EF4-FFF2-40B4-BE49-F238E27FC236}">
                <a16:creationId xmlns:a16="http://schemas.microsoft.com/office/drawing/2014/main" id="{63CD7C5F-0754-844D-A178-E5A0C858A38C}"/>
              </a:ext>
            </a:extLst>
          </p:cNvPr>
          <p:cNvSpPr>
            <a:spLocks noGrp="1"/>
          </p:cNvSpPr>
          <p:nvPr>
            <p:ph idx="1"/>
          </p:nvPr>
        </p:nvSpPr>
        <p:spPr>
          <a:xfrm>
            <a:off x="609600" y="1658299"/>
            <a:ext cx="10515600" cy="4070633"/>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1">
            <a:extLst>
              <a:ext uri="{FF2B5EF4-FFF2-40B4-BE49-F238E27FC236}">
                <a16:creationId xmlns:a16="http://schemas.microsoft.com/office/drawing/2014/main" id="{1FE7553C-0DDB-0440-9250-11D48CA4414A}"/>
              </a:ext>
            </a:extLst>
          </p:cNvPr>
          <p:cNvSpPr>
            <a:spLocks noGrp="1"/>
          </p:cNvSpPr>
          <p:nvPr>
            <p:ph type="ftr" sz="quarter" idx="3"/>
          </p:nvPr>
        </p:nvSpPr>
        <p:spPr>
          <a:xfrm>
            <a:off x="986507" y="6295496"/>
            <a:ext cx="4520557" cy="243840"/>
          </a:xfrm>
          <a:prstGeom prst="rect">
            <a:avLst/>
          </a:prstGeom>
        </p:spPr>
        <p:txBody>
          <a:bodyPr wrap="none" lIns="0" anchor="ctr"/>
          <a:lstStyle>
            <a:lvl1pPr>
              <a:defRPr sz="1200" b="1">
                <a:solidFill>
                  <a:srgbClr val="FF0000"/>
                </a:solidFill>
              </a:defRPr>
            </a:lvl1pPr>
          </a:lstStyle>
          <a:p>
            <a:r>
              <a:rPr lang="en-US" dirty="0">
                <a:cs typeface="Arial"/>
              </a:rPr>
              <a:t>Gulf Coast Division HCA Houston Healthcare Northwest </a:t>
            </a:r>
          </a:p>
        </p:txBody>
      </p:sp>
    </p:spTree>
    <p:extLst>
      <p:ext uri="{BB962C8B-B14F-4D97-AF65-F5344CB8AC3E}">
        <p14:creationId xmlns:p14="http://schemas.microsoft.com/office/powerpoint/2010/main" val="42335768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0876D6-27D9-5046-8D93-94C5B3C882B5}"/>
              </a:ext>
            </a:extLst>
          </p:cNvPr>
          <p:cNvSpPr>
            <a:spLocks noGrp="1"/>
          </p:cNvSpPr>
          <p:nvPr>
            <p:ph type="title"/>
          </p:nvPr>
        </p:nvSpPr>
        <p:spPr>
          <a:xfrm>
            <a:off x="609600" y="331155"/>
            <a:ext cx="10972800" cy="1082439"/>
          </a:xfrm>
          <a:prstGeom prst="rect">
            <a:avLst/>
          </a:prstGeom>
        </p:spPr>
        <p:txBody>
          <a:bodyPr/>
          <a:lstStyle/>
          <a:p>
            <a:r>
              <a:rPr lang="en-US"/>
              <a:t>Click to edit Master title style</a:t>
            </a:r>
            <a:endParaRPr lang="en-US" dirty="0"/>
          </a:p>
        </p:txBody>
      </p:sp>
      <p:sp>
        <p:nvSpPr>
          <p:cNvPr id="4" name="Footer Placeholder 1">
            <a:extLst>
              <a:ext uri="{FF2B5EF4-FFF2-40B4-BE49-F238E27FC236}">
                <a16:creationId xmlns:a16="http://schemas.microsoft.com/office/drawing/2014/main" id="{1FE7553C-0DDB-0440-9250-11D48CA4414A}"/>
              </a:ext>
            </a:extLst>
          </p:cNvPr>
          <p:cNvSpPr>
            <a:spLocks noGrp="1"/>
          </p:cNvSpPr>
          <p:nvPr>
            <p:ph type="ftr" sz="quarter" idx="3"/>
          </p:nvPr>
        </p:nvSpPr>
        <p:spPr>
          <a:xfrm>
            <a:off x="986507" y="6295496"/>
            <a:ext cx="4520557" cy="243840"/>
          </a:xfrm>
          <a:prstGeom prst="rect">
            <a:avLst/>
          </a:prstGeom>
        </p:spPr>
        <p:txBody>
          <a:bodyPr wrap="none" lIns="0" anchor="ctr"/>
          <a:lstStyle>
            <a:lvl1pPr>
              <a:defRPr sz="1200" b="1">
                <a:solidFill>
                  <a:srgbClr val="FF0000"/>
                </a:solidFill>
              </a:defRPr>
            </a:lvl1pPr>
          </a:lstStyle>
          <a:p>
            <a:r>
              <a:rPr lang="en-US" dirty="0">
                <a:cs typeface="Arial"/>
              </a:rPr>
              <a:t>Gulf Coast Division HCA Houston Healthcare Northwest </a:t>
            </a:r>
          </a:p>
        </p:txBody>
      </p:sp>
    </p:spTree>
    <p:extLst>
      <p:ext uri="{BB962C8B-B14F-4D97-AF65-F5344CB8AC3E}">
        <p14:creationId xmlns:p14="http://schemas.microsoft.com/office/powerpoint/2010/main" val="17111247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lumn w/ Photo Sec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3217303"/>
            <a:ext cx="3193144" cy="715963"/>
          </a:xfrm>
          <a:prstGeom prst="rect">
            <a:avLst/>
          </a:prstGeom>
        </p:spPr>
        <p:txBody>
          <a:bodyPr anchor="b">
            <a:noAutofit/>
          </a:bodyPr>
          <a:lstStyle>
            <a:lvl1pPr marL="0" indent="0" algn="ctr">
              <a:buNone/>
              <a:defRPr sz="1600" b="1">
                <a:latin typeface="+mn-lt"/>
              </a:defRPr>
            </a:lvl1pPr>
            <a:lvl2pPr marL="0" indent="0">
              <a:buSzPct val="100000"/>
              <a:buFontTx/>
              <a:buNone/>
              <a:defRPr sz="2933"/>
            </a:lvl2pPr>
            <a:lvl3pPr marL="685766" indent="-228589">
              <a:spcBef>
                <a:spcPts val="800"/>
              </a:spcBef>
              <a:buClr>
                <a:schemeClr val="bg2"/>
              </a:buClr>
              <a:buSzPct val="100000"/>
              <a:buFont typeface="Arial" panose="020B0604020202020204" pitchFamily="34" charset="0"/>
              <a:buChar char="•"/>
              <a:defRPr sz="2400">
                <a:latin typeface="Gotham Thin" pitchFamily="50" charset="0"/>
                <a:cs typeface="Gotham Thin" pitchFamily="50" charset="0"/>
              </a:defRPr>
            </a:lvl3pPr>
            <a:lvl4pPr marL="914354" indent="-228589">
              <a:spcBef>
                <a:spcPts val="800"/>
              </a:spcBef>
              <a:buClr>
                <a:schemeClr val="bg2"/>
              </a:buClr>
              <a:buSzPct val="100000"/>
              <a:buFont typeface="Arial" panose="020B0604020202020204" pitchFamily="34" charset="0"/>
              <a:buChar char="•"/>
              <a:defRPr sz="2400">
                <a:latin typeface="Gotham Thin" pitchFamily="50" charset="0"/>
                <a:cs typeface="Gotham Thin" pitchFamily="50" charset="0"/>
              </a:defRPr>
            </a:lvl4pPr>
            <a:lvl5pPr marL="1142942" indent="-228589">
              <a:spcBef>
                <a:spcPts val="800"/>
              </a:spcBef>
              <a:buClr>
                <a:schemeClr val="bg2"/>
              </a:buClr>
              <a:buSzPct val="100000"/>
              <a:buFont typeface="Arial" panose="020B0604020202020204" pitchFamily="34" charset="0"/>
              <a:buChar char="•"/>
              <a:defRPr sz="2400">
                <a:latin typeface="Gotham Thin" pitchFamily="50" charset="0"/>
                <a:cs typeface="Gotham Thin" pitchFamily="50" charset="0"/>
              </a:defRPr>
            </a:lvl5pPr>
          </a:lstStyle>
          <a:p>
            <a:pPr lvl="0"/>
            <a:r>
              <a:rPr lang="en-US"/>
              <a:t>Edit Master text styles</a:t>
            </a:r>
          </a:p>
        </p:txBody>
      </p:sp>
      <p:sp>
        <p:nvSpPr>
          <p:cNvPr id="9" name="Content Placeholder 2"/>
          <p:cNvSpPr>
            <a:spLocks noGrp="1"/>
          </p:cNvSpPr>
          <p:nvPr>
            <p:ph idx="10"/>
          </p:nvPr>
        </p:nvSpPr>
        <p:spPr>
          <a:xfrm>
            <a:off x="609600" y="4047575"/>
            <a:ext cx="3193144" cy="1934126"/>
          </a:xfrm>
          <a:prstGeom prst="rect">
            <a:avLst/>
          </a:prstGeom>
        </p:spPr>
        <p:txBody>
          <a:bodyPr>
            <a:normAutofit/>
          </a:bodyPr>
          <a:lstStyle>
            <a:lvl1pPr marL="228589" indent="-228589">
              <a:lnSpc>
                <a:spcPct val="114000"/>
              </a:lnSpc>
              <a:buFont typeface="Arial" panose="020B0604020202020204" pitchFamily="34" charset="0"/>
              <a:buChar char="•"/>
              <a:defRPr sz="1400" b="0" i="0">
                <a:latin typeface="+mn-lt"/>
                <a:cs typeface="Arial Regular"/>
              </a:defRPr>
            </a:lvl1pPr>
            <a:lvl2pPr marL="0" indent="0">
              <a:buSzPct val="100000"/>
              <a:buFontTx/>
              <a:buNone/>
              <a:defRPr sz="2667">
                <a:latin typeface="Gotham Thin" pitchFamily="50" charset="0"/>
                <a:cs typeface="Gotham Thin" pitchFamily="50" charset="0"/>
              </a:defRPr>
            </a:lvl2pPr>
            <a:lvl3pPr marL="685766" indent="-228589">
              <a:spcBef>
                <a:spcPts val="800"/>
              </a:spcBef>
              <a:buClr>
                <a:schemeClr val="bg2"/>
              </a:buClr>
              <a:buSzPct val="100000"/>
              <a:buFont typeface="Arial" panose="020B0604020202020204" pitchFamily="34" charset="0"/>
              <a:buChar char="•"/>
              <a:defRPr sz="2400">
                <a:latin typeface="Gotham Thin" pitchFamily="50" charset="0"/>
                <a:cs typeface="Gotham Thin" pitchFamily="50" charset="0"/>
              </a:defRPr>
            </a:lvl3pPr>
            <a:lvl4pPr marL="914354" indent="-228589">
              <a:spcBef>
                <a:spcPts val="800"/>
              </a:spcBef>
              <a:buClr>
                <a:schemeClr val="bg2"/>
              </a:buClr>
              <a:buSzPct val="100000"/>
              <a:buFont typeface="Arial" panose="020B0604020202020204" pitchFamily="34" charset="0"/>
              <a:buChar char="•"/>
              <a:defRPr sz="2400">
                <a:latin typeface="Gotham Thin" pitchFamily="50" charset="0"/>
                <a:cs typeface="Gotham Thin" pitchFamily="50" charset="0"/>
              </a:defRPr>
            </a:lvl4pPr>
            <a:lvl5pPr marL="1142942" indent="-228589">
              <a:spcBef>
                <a:spcPts val="800"/>
              </a:spcBef>
              <a:buClr>
                <a:schemeClr val="bg2"/>
              </a:buClr>
              <a:buSzPct val="100000"/>
              <a:buFont typeface="Arial" panose="020B0604020202020204" pitchFamily="34" charset="0"/>
              <a:buChar char="•"/>
              <a:defRPr sz="2400">
                <a:latin typeface="Gotham Thin" pitchFamily="50" charset="0"/>
                <a:cs typeface="Gotham Thin" pitchFamily="50" charset="0"/>
              </a:defRPr>
            </a:lvl5pPr>
          </a:lstStyle>
          <a:p>
            <a:pPr lvl="0"/>
            <a:r>
              <a:rPr lang="en-US" dirty="0"/>
              <a:t>Edit Master text styles</a:t>
            </a:r>
          </a:p>
        </p:txBody>
      </p:sp>
      <p:sp>
        <p:nvSpPr>
          <p:cNvPr id="10" name="Content Placeholder 2"/>
          <p:cNvSpPr>
            <a:spLocks noGrp="1"/>
          </p:cNvSpPr>
          <p:nvPr>
            <p:ph idx="11"/>
          </p:nvPr>
        </p:nvSpPr>
        <p:spPr>
          <a:xfrm>
            <a:off x="4507895" y="3217303"/>
            <a:ext cx="3018973" cy="715963"/>
          </a:xfrm>
          <a:prstGeom prst="rect">
            <a:avLst/>
          </a:prstGeom>
        </p:spPr>
        <p:txBody>
          <a:bodyPr anchor="b">
            <a:noAutofit/>
          </a:bodyPr>
          <a:lstStyle>
            <a:lvl1pPr marL="0" indent="0" algn="ctr">
              <a:buNone/>
              <a:defRPr sz="1600" b="1">
                <a:latin typeface="+mn-lt"/>
              </a:defRPr>
            </a:lvl1pPr>
            <a:lvl2pPr marL="0" indent="0">
              <a:buSzPct val="100000"/>
              <a:buFontTx/>
              <a:buNone/>
              <a:defRPr sz="2933"/>
            </a:lvl2pPr>
            <a:lvl3pPr marL="685766" indent="-228589">
              <a:spcBef>
                <a:spcPts val="800"/>
              </a:spcBef>
              <a:buClr>
                <a:schemeClr val="bg2"/>
              </a:buClr>
              <a:buSzPct val="100000"/>
              <a:buFont typeface="Arial" panose="020B0604020202020204" pitchFamily="34" charset="0"/>
              <a:buChar char="•"/>
              <a:defRPr sz="2400">
                <a:latin typeface="Gotham Thin" pitchFamily="50" charset="0"/>
                <a:cs typeface="Gotham Thin" pitchFamily="50" charset="0"/>
              </a:defRPr>
            </a:lvl3pPr>
            <a:lvl4pPr marL="914354" indent="-228589">
              <a:spcBef>
                <a:spcPts val="800"/>
              </a:spcBef>
              <a:buClr>
                <a:schemeClr val="bg2"/>
              </a:buClr>
              <a:buSzPct val="100000"/>
              <a:buFont typeface="Arial" panose="020B0604020202020204" pitchFamily="34" charset="0"/>
              <a:buChar char="•"/>
              <a:defRPr sz="2400">
                <a:latin typeface="Gotham Thin" pitchFamily="50" charset="0"/>
                <a:cs typeface="Gotham Thin" pitchFamily="50" charset="0"/>
              </a:defRPr>
            </a:lvl4pPr>
            <a:lvl5pPr marL="1142942" indent="-228589">
              <a:spcBef>
                <a:spcPts val="800"/>
              </a:spcBef>
              <a:buClr>
                <a:schemeClr val="bg2"/>
              </a:buClr>
              <a:buSzPct val="100000"/>
              <a:buFont typeface="Arial" panose="020B0604020202020204" pitchFamily="34" charset="0"/>
              <a:buChar char="•"/>
              <a:defRPr sz="2400">
                <a:latin typeface="Gotham Thin" pitchFamily="50" charset="0"/>
                <a:cs typeface="Gotham Thin" pitchFamily="50" charset="0"/>
              </a:defRPr>
            </a:lvl5pPr>
          </a:lstStyle>
          <a:p>
            <a:pPr lvl="0"/>
            <a:r>
              <a:rPr lang="en-US"/>
              <a:t>Edit Master text styles</a:t>
            </a:r>
          </a:p>
        </p:txBody>
      </p:sp>
      <p:sp>
        <p:nvSpPr>
          <p:cNvPr id="11" name="Content Placeholder 2"/>
          <p:cNvSpPr>
            <a:spLocks noGrp="1"/>
          </p:cNvSpPr>
          <p:nvPr>
            <p:ph idx="12"/>
          </p:nvPr>
        </p:nvSpPr>
        <p:spPr>
          <a:xfrm>
            <a:off x="4507895" y="4047575"/>
            <a:ext cx="3018973" cy="1934126"/>
          </a:xfrm>
          <a:prstGeom prst="rect">
            <a:avLst/>
          </a:prstGeom>
        </p:spPr>
        <p:txBody>
          <a:bodyPr>
            <a:normAutofit/>
          </a:bodyPr>
          <a:lstStyle>
            <a:lvl1pPr marL="228589" indent="-228589">
              <a:lnSpc>
                <a:spcPct val="114000"/>
              </a:lnSpc>
              <a:buFont typeface="Arial" panose="020B0604020202020204" pitchFamily="34" charset="0"/>
              <a:buChar char="•"/>
              <a:defRPr sz="1400" b="0" i="0">
                <a:latin typeface="+mn-lt"/>
                <a:cs typeface="Arial Regular"/>
              </a:defRPr>
            </a:lvl1pPr>
            <a:lvl2pPr marL="0" indent="0">
              <a:buSzPct val="100000"/>
              <a:buFontTx/>
              <a:buNone/>
              <a:defRPr sz="2667">
                <a:latin typeface="Gotham Thin" pitchFamily="50" charset="0"/>
                <a:cs typeface="Gotham Thin" pitchFamily="50" charset="0"/>
              </a:defRPr>
            </a:lvl2pPr>
            <a:lvl3pPr marL="685766" indent="-228589">
              <a:spcBef>
                <a:spcPts val="800"/>
              </a:spcBef>
              <a:buClr>
                <a:schemeClr val="bg2"/>
              </a:buClr>
              <a:buSzPct val="100000"/>
              <a:buFont typeface="Arial" panose="020B0604020202020204" pitchFamily="34" charset="0"/>
              <a:buChar char="•"/>
              <a:defRPr sz="2400">
                <a:latin typeface="Gotham Thin" pitchFamily="50" charset="0"/>
                <a:cs typeface="Gotham Thin" pitchFamily="50" charset="0"/>
              </a:defRPr>
            </a:lvl3pPr>
            <a:lvl4pPr marL="914354" indent="-228589">
              <a:spcBef>
                <a:spcPts val="800"/>
              </a:spcBef>
              <a:buClr>
                <a:schemeClr val="bg2"/>
              </a:buClr>
              <a:buSzPct val="100000"/>
              <a:buFont typeface="Arial" panose="020B0604020202020204" pitchFamily="34" charset="0"/>
              <a:buChar char="•"/>
              <a:defRPr sz="2400">
                <a:latin typeface="Gotham Thin" pitchFamily="50" charset="0"/>
                <a:cs typeface="Gotham Thin" pitchFamily="50" charset="0"/>
              </a:defRPr>
            </a:lvl4pPr>
            <a:lvl5pPr marL="1142942" indent="-228589">
              <a:spcBef>
                <a:spcPts val="800"/>
              </a:spcBef>
              <a:buClr>
                <a:schemeClr val="bg2"/>
              </a:buClr>
              <a:buSzPct val="100000"/>
              <a:buFont typeface="Arial" panose="020B0604020202020204" pitchFamily="34" charset="0"/>
              <a:buChar char="•"/>
              <a:defRPr sz="2400">
                <a:latin typeface="Gotham Thin" pitchFamily="50" charset="0"/>
                <a:cs typeface="Gotham Thin" pitchFamily="50" charset="0"/>
              </a:defRPr>
            </a:lvl5pPr>
          </a:lstStyle>
          <a:p>
            <a:pPr lvl="0"/>
            <a:r>
              <a:rPr lang="en-US"/>
              <a:t>Edit Master text styles</a:t>
            </a:r>
          </a:p>
        </p:txBody>
      </p:sp>
      <p:sp>
        <p:nvSpPr>
          <p:cNvPr id="12" name="Content Placeholder 2"/>
          <p:cNvSpPr>
            <a:spLocks noGrp="1"/>
          </p:cNvSpPr>
          <p:nvPr>
            <p:ph idx="13"/>
          </p:nvPr>
        </p:nvSpPr>
        <p:spPr>
          <a:xfrm>
            <a:off x="8232019" y="3217303"/>
            <a:ext cx="3350381" cy="715963"/>
          </a:xfrm>
          <a:prstGeom prst="rect">
            <a:avLst/>
          </a:prstGeom>
        </p:spPr>
        <p:txBody>
          <a:bodyPr anchor="b">
            <a:noAutofit/>
          </a:bodyPr>
          <a:lstStyle>
            <a:lvl1pPr marL="0" indent="0" algn="ctr">
              <a:buNone/>
              <a:defRPr sz="1600" b="1">
                <a:latin typeface="+mn-lt"/>
              </a:defRPr>
            </a:lvl1pPr>
            <a:lvl2pPr marL="0" indent="0">
              <a:buSzPct val="100000"/>
              <a:buFontTx/>
              <a:buNone/>
              <a:defRPr sz="2933"/>
            </a:lvl2pPr>
            <a:lvl3pPr marL="685766" indent="-228589">
              <a:spcBef>
                <a:spcPts val="800"/>
              </a:spcBef>
              <a:buClr>
                <a:schemeClr val="bg2"/>
              </a:buClr>
              <a:buSzPct val="100000"/>
              <a:buFont typeface="Arial" panose="020B0604020202020204" pitchFamily="34" charset="0"/>
              <a:buChar char="•"/>
              <a:defRPr sz="2400">
                <a:latin typeface="Gotham Thin" pitchFamily="50" charset="0"/>
                <a:cs typeface="Gotham Thin" pitchFamily="50" charset="0"/>
              </a:defRPr>
            </a:lvl3pPr>
            <a:lvl4pPr marL="914354" indent="-228589">
              <a:spcBef>
                <a:spcPts val="800"/>
              </a:spcBef>
              <a:buClr>
                <a:schemeClr val="bg2"/>
              </a:buClr>
              <a:buSzPct val="100000"/>
              <a:buFont typeface="Arial" panose="020B0604020202020204" pitchFamily="34" charset="0"/>
              <a:buChar char="•"/>
              <a:defRPr sz="2400">
                <a:latin typeface="Gotham Thin" pitchFamily="50" charset="0"/>
                <a:cs typeface="Gotham Thin" pitchFamily="50" charset="0"/>
              </a:defRPr>
            </a:lvl4pPr>
            <a:lvl5pPr marL="1142942" indent="-228589">
              <a:spcBef>
                <a:spcPts val="800"/>
              </a:spcBef>
              <a:buClr>
                <a:schemeClr val="bg2"/>
              </a:buClr>
              <a:buSzPct val="100000"/>
              <a:buFont typeface="Arial" panose="020B0604020202020204" pitchFamily="34" charset="0"/>
              <a:buChar char="•"/>
              <a:defRPr sz="2400">
                <a:latin typeface="Gotham Thin" pitchFamily="50" charset="0"/>
                <a:cs typeface="Gotham Thin" pitchFamily="50" charset="0"/>
              </a:defRPr>
            </a:lvl5pPr>
          </a:lstStyle>
          <a:p>
            <a:pPr lvl="0"/>
            <a:r>
              <a:rPr lang="en-US"/>
              <a:t>Edit Master text styles</a:t>
            </a:r>
          </a:p>
        </p:txBody>
      </p:sp>
      <p:sp>
        <p:nvSpPr>
          <p:cNvPr id="13" name="Content Placeholder 2"/>
          <p:cNvSpPr>
            <a:spLocks noGrp="1"/>
          </p:cNvSpPr>
          <p:nvPr>
            <p:ph idx="14"/>
          </p:nvPr>
        </p:nvSpPr>
        <p:spPr>
          <a:xfrm>
            <a:off x="8232019" y="4047575"/>
            <a:ext cx="3350381" cy="1934126"/>
          </a:xfrm>
          <a:prstGeom prst="rect">
            <a:avLst/>
          </a:prstGeom>
        </p:spPr>
        <p:txBody>
          <a:bodyPr>
            <a:normAutofit/>
          </a:bodyPr>
          <a:lstStyle>
            <a:lvl1pPr marL="228589" indent="-228589">
              <a:lnSpc>
                <a:spcPct val="114000"/>
              </a:lnSpc>
              <a:buFont typeface="Arial" panose="020B0604020202020204" pitchFamily="34" charset="0"/>
              <a:buChar char="•"/>
              <a:defRPr sz="1400" b="0" i="0">
                <a:latin typeface="+mn-lt"/>
                <a:cs typeface="Arial Regular"/>
              </a:defRPr>
            </a:lvl1pPr>
            <a:lvl2pPr marL="0" indent="0">
              <a:buSzPct val="100000"/>
              <a:buFontTx/>
              <a:buNone/>
              <a:defRPr sz="2667">
                <a:latin typeface="Gotham Thin" pitchFamily="50" charset="0"/>
                <a:cs typeface="Gotham Thin" pitchFamily="50" charset="0"/>
              </a:defRPr>
            </a:lvl2pPr>
            <a:lvl3pPr marL="685766" indent="-228589">
              <a:spcBef>
                <a:spcPts val="800"/>
              </a:spcBef>
              <a:buClr>
                <a:schemeClr val="bg2"/>
              </a:buClr>
              <a:buSzPct val="100000"/>
              <a:buFont typeface="Arial" panose="020B0604020202020204" pitchFamily="34" charset="0"/>
              <a:buChar char="•"/>
              <a:defRPr sz="2400">
                <a:latin typeface="Gotham Thin" pitchFamily="50" charset="0"/>
                <a:cs typeface="Gotham Thin" pitchFamily="50" charset="0"/>
              </a:defRPr>
            </a:lvl3pPr>
            <a:lvl4pPr marL="914354" indent="-228589">
              <a:spcBef>
                <a:spcPts val="800"/>
              </a:spcBef>
              <a:buClr>
                <a:schemeClr val="bg2"/>
              </a:buClr>
              <a:buSzPct val="100000"/>
              <a:buFont typeface="Arial" panose="020B0604020202020204" pitchFamily="34" charset="0"/>
              <a:buChar char="•"/>
              <a:defRPr sz="2400">
                <a:latin typeface="Gotham Thin" pitchFamily="50" charset="0"/>
                <a:cs typeface="Gotham Thin" pitchFamily="50" charset="0"/>
              </a:defRPr>
            </a:lvl4pPr>
            <a:lvl5pPr marL="1142942" indent="-228589">
              <a:spcBef>
                <a:spcPts val="800"/>
              </a:spcBef>
              <a:buClr>
                <a:schemeClr val="bg2"/>
              </a:buClr>
              <a:buSzPct val="100000"/>
              <a:buFont typeface="Arial" panose="020B0604020202020204" pitchFamily="34" charset="0"/>
              <a:buChar char="•"/>
              <a:defRPr sz="2400">
                <a:latin typeface="Gotham Thin" pitchFamily="50" charset="0"/>
                <a:cs typeface="Gotham Thin" pitchFamily="50" charset="0"/>
              </a:defRPr>
            </a:lvl5pPr>
          </a:lstStyle>
          <a:p>
            <a:pPr lvl="0"/>
            <a:r>
              <a:rPr lang="en-US"/>
              <a:t>Edit Master text styles</a:t>
            </a:r>
          </a:p>
        </p:txBody>
      </p:sp>
      <p:sp>
        <p:nvSpPr>
          <p:cNvPr id="4" name="Title 3">
            <a:extLst>
              <a:ext uri="{FF2B5EF4-FFF2-40B4-BE49-F238E27FC236}">
                <a16:creationId xmlns:a16="http://schemas.microsoft.com/office/drawing/2014/main" id="{2702C863-C7DC-3043-81C0-478CDF8D709D}"/>
              </a:ext>
            </a:extLst>
          </p:cNvPr>
          <p:cNvSpPr>
            <a:spLocks noGrp="1"/>
          </p:cNvSpPr>
          <p:nvPr>
            <p:ph type="title"/>
          </p:nvPr>
        </p:nvSpPr>
        <p:spPr>
          <a:xfrm>
            <a:off x="609600" y="331155"/>
            <a:ext cx="10972800" cy="1082439"/>
          </a:xfrm>
          <a:prstGeom prst="rect">
            <a:avLst/>
          </a:prstGeom>
        </p:spPr>
        <p:txBody>
          <a:bodyPr/>
          <a:lstStyle/>
          <a:p>
            <a:r>
              <a:rPr lang="en-US"/>
              <a:t>Click to edit Master title style</a:t>
            </a:r>
            <a:endParaRPr lang="en-US" dirty="0"/>
          </a:p>
        </p:txBody>
      </p:sp>
      <p:sp>
        <p:nvSpPr>
          <p:cNvPr id="16" name="Picture Placeholder 4">
            <a:extLst>
              <a:ext uri="{FF2B5EF4-FFF2-40B4-BE49-F238E27FC236}">
                <a16:creationId xmlns:a16="http://schemas.microsoft.com/office/drawing/2014/main" id="{AA3073F7-2F26-4143-A1FD-2ADD81A274B8}"/>
              </a:ext>
            </a:extLst>
          </p:cNvPr>
          <p:cNvSpPr>
            <a:spLocks noGrp="1"/>
          </p:cNvSpPr>
          <p:nvPr>
            <p:ph type="pic" sz="quarter" idx="15"/>
          </p:nvPr>
        </p:nvSpPr>
        <p:spPr>
          <a:xfrm>
            <a:off x="1518040" y="1661242"/>
            <a:ext cx="1376184" cy="1347511"/>
          </a:xfrm>
          <a:prstGeom prst="ellipse">
            <a:avLst/>
          </a:prstGeom>
        </p:spPr>
        <p:txBody>
          <a:bodyPr anchor="ctr">
            <a:noAutofit/>
          </a:bodyPr>
          <a:lstStyle>
            <a:lvl1pPr marL="0" indent="0" algn="ctr">
              <a:buNone/>
              <a:defRPr sz="1467" b="1" i="0">
                <a:solidFill>
                  <a:schemeClr val="accent2"/>
                </a:solidFill>
                <a:latin typeface="Arial Bold"/>
                <a:cs typeface="Arial Bold"/>
              </a:defRPr>
            </a:lvl1pPr>
          </a:lstStyle>
          <a:p>
            <a:r>
              <a:rPr lang="en-US" dirty="0"/>
              <a:t>Click icon to add picture</a:t>
            </a:r>
          </a:p>
        </p:txBody>
      </p:sp>
      <p:sp>
        <p:nvSpPr>
          <p:cNvPr id="17" name="Picture Placeholder 4">
            <a:extLst>
              <a:ext uri="{FF2B5EF4-FFF2-40B4-BE49-F238E27FC236}">
                <a16:creationId xmlns:a16="http://schemas.microsoft.com/office/drawing/2014/main" id="{2C94971A-6D42-8B46-90D3-B61A837C75E1}"/>
              </a:ext>
            </a:extLst>
          </p:cNvPr>
          <p:cNvSpPr>
            <a:spLocks noGrp="1"/>
          </p:cNvSpPr>
          <p:nvPr>
            <p:ph type="pic" sz="quarter" idx="16"/>
          </p:nvPr>
        </p:nvSpPr>
        <p:spPr>
          <a:xfrm>
            <a:off x="5329289" y="1661242"/>
            <a:ext cx="1376185" cy="1347511"/>
          </a:xfrm>
          <a:prstGeom prst="ellipse">
            <a:avLst/>
          </a:prstGeom>
        </p:spPr>
        <p:txBody>
          <a:bodyPr anchor="ctr">
            <a:noAutofit/>
          </a:bodyPr>
          <a:lstStyle>
            <a:lvl1pPr marL="0" indent="0" algn="ctr">
              <a:buNone/>
              <a:defRPr sz="1467" b="1" i="0">
                <a:solidFill>
                  <a:schemeClr val="accent2"/>
                </a:solidFill>
                <a:latin typeface="Arial Bold"/>
                <a:cs typeface="Arial Bold"/>
              </a:defRPr>
            </a:lvl1pPr>
          </a:lstStyle>
          <a:p>
            <a:r>
              <a:rPr lang="en-US" dirty="0"/>
              <a:t>Click icon to add picture</a:t>
            </a:r>
          </a:p>
        </p:txBody>
      </p:sp>
      <p:sp>
        <p:nvSpPr>
          <p:cNvPr id="18" name="Picture Placeholder 4">
            <a:extLst>
              <a:ext uri="{FF2B5EF4-FFF2-40B4-BE49-F238E27FC236}">
                <a16:creationId xmlns:a16="http://schemas.microsoft.com/office/drawing/2014/main" id="{4E1C01E7-46F2-C548-BACD-02648DBD76A0}"/>
              </a:ext>
            </a:extLst>
          </p:cNvPr>
          <p:cNvSpPr>
            <a:spLocks noGrp="1"/>
          </p:cNvSpPr>
          <p:nvPr>
            <p:ph type="pic" sz="quarter" idx="17"/>
          </p:nvPr>
        </p:nvSpPr>
        <p:spPr>
          <a:xfrm>
            <a:off x="9219117" y="1642185"/>
            <a:ext cx="1376184" cy="1347511"/>
          </a:xfrm>
          <a:prstGeom prst="ellipse">
            <a:avLst/>
          </a:prstGeom>
        </p:spPr>
        <p:txBody>
          <a:bodyPr anchor="ctr">
            <a:noAutofit/>
          </a:bodyPr>
          <a:lstStyle>
            <a:lvl1pPr marL="0" indent="0" algn="ctr">
              <a:buNone/>
              <a:defRPr sz="1467" b="1" i="0">
                <a:solidFill>
                  <a:schemeClr val="accent2"/>
                </a:solidFill>
                <a:latin typeface="Arial Bold"/>
                <a:cs typeface="Arial Bold"/>
              </a:defRPr>
            </a:lvl1pPr>
          </a:lstStyle>
          <a:p>
            <a:r>
              <a:rPr lang="en-US" dirty="0"/>
              <a:t>Click icon to add picture</a:t>
            </a:r>
          </a:p>
        </p:txBody>
      </p:sp>
      <p:sp>
        <p:nvSpPr>
          <p:cNvPr id="14" name="Footer Placeholder 1">
            <a:extLst>
              <a:ext uri="{FF2B5EF4-FFF2-40B4-BE49-F238E27FC236}">
                <a16:creationId xmlns:a16="http://schemas.microsoft.com/office/drawing/2014/main" id="{1FE7553C-0DDB-0440-9250-11D48CA4414A}"/>
              </a:ext>
            </a:extLst>
          </p:cNvPr>
          <p:cNvSpPr txBox="1">
            <a:spLocks/>
          </p:cNvSpPr>
          <p:nvPr userDrawn="1"/>
        </p:nvSpPr>
        <p:spPr>
          <a:xfrm>
            <a:off x="1138907" y="6309360"/>
            <a:ext cx="4520557" cy="382376"/>
          </a:xfrm>
          <a:prstGeom prst="rect">
            <a:avLst/>
          </a:prstGeom>
        </p:spPr>
        <p:txBody>
          <a:bodyPr wrap="none" lIns="0" anchor="ctr"/>
          <a:lstStyle>
            <a:defPPr>
              <a:defRPr lang="en-US"/>
            </a:defPPr>
            <a:lvl1pPr marL="0" algn="l" defTabSz="457200" rtl="0" eaLnBrk="1" latinLnBrk="0" hangingPunct="1">
              <a:defRPr sz="1200" b="1" kern="1200">
                <a:solidFill>
                  <a:srgbClr val="FF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cs typeface="Arial"/>
              </a:rPr>
              <a:t>Division</a:t>
            </a:r>
          </a:p>
          <a:p>
            <a:r>
              <a:rPr lang="en-US" dirty="0">
                <a:cs typeface="Arial"/>
              </a:rPr>
              <a:t>Facility</a:t>
            </a:r>
          </a:p>
        </p:txBody>
      </p:sp>
    </p:spTree>
    <p:extLst>
      <p:ext uri="{BB962C8B-B14F-4D97-AF65-F5344CB8AC3E}">
        <p14:creationId xmlns:p14="http://schemas.microsoft.com/office/powerpoint/2010/main" val="2113624924"/>
      </p:ext>
    </p:extLst>
  </p:cSld>
  <p:clrMapOvr>
    <a:masterClrMapping/>
  </p:clrMapOvr>
  <p:extLst mod="1">
    <p:ext uri="{DCECCB84-F9BA-43D5-87BE-67443E8EF086}">
      <p15:sldGuideLst xmlns:p15="http://schemas.microsoft.com/office/powerpoint/2012/main">
        <p15:guide id="4" orient="horz" pos="201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Round Photo">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981201"/>
            <a:ext cx="5384800" cy="2895600"/>
          </a:xfrm>
          <a:prstGeom prst="rect">
            <a:avLst/>
          </a:prstGeom>
        </p:spPr>
        <p:txBody>
          <a:bodyPr anchor="ctr">
            <a:normAutofit/>
          </a:bodyPr>
          <a:lstStyle>
            <a:lvl1pPr marL="231775" indent="-231775">
              <a:lnSpc>
                <a:spcPct val="114000"/>
              </a:lnSpc>
              <a:tabLst/>
              <a:defRPr sz="2400"/>
            </a:lvl1pPr>
            <a:lvl2pPr>
              <a:defRPr sz="1800"/>
            </a:lvl2pPr>
            <a:lvl3pPr>
              <a:defRPr sz="1600"/>
            </a:lvl3pPr>
            <a:lvl4pPr>
              <a:defRPr sz="1400"/>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1"/>
          </p:nvPr>
        </p:nvSpPr>
        <p:spPr>
          <a:xfrm>
            <a:off x="6508109" y="5082817"/>
            <a:ext cx="4953000" cy="457200"/>
          </a:xfrm>
          <a:prstGeom prst="rect">
            <a:avLst/>
          </a:prstGeom>
        </p:spPr>
        <p:txBody>
          <a:bodyPr>
            <a:noAutofit/>
          </a:bodyPr>
          <a:lstStyle>
            <a:lvl1pPr marL="0" marR="0" indent="0" algn="ctr" defTabSz="609570" rtl="0" eaLnBrk="1" fontAlgn="auto" latinLnBrk="0" hangingPunct="1">
              <a:lnSpc>
                <a:spcPct val="110000"/>
              </a:lnSpc>
              <a:spcBef>
                <a:spcPts val="0"/>
              </a:spcBef>
              <a:spcAft>
                <a:spcPts val="800"/>
              </a:spcAft>
              <a:buClr>
                <a:srgbClr val="E35929"/>
              </a:buClr>
              <a:buSzTx/>
              <a:buFont typeface="Arial" panose="020B0604020202020204" pitchFamily="34" charset="0"/>
              <a:buNone/>
              <a:tabLst/>
              <a:defRPr sz="1200" i="0">
                <a:latin typeface="+mn-lt"/>
              </a:defRPr>
            </a:lvl1pPr>
          </a:lstStyle>
          <a:p>
            <a:pPr marL="0" marR="0" lvl="0" indent="0" algn="ctr" defTabSz="609570" rtl="0" eaLnBrk="1" fontAlgn="auto" latinLnBrk="0" hangingPunct="1">
              <a:lnSpc>
                <a:spcPct val="110000"/>
              </a:lnSpc>
              <a:spcBef>
                <a:spcPts val="0"/>
              </a:spcBef>
              <a:spcAft>
                <a:spcPts val="800"/>
              </a:spcAft>
              <a:buClr>
                <a:srgbClr val="E35929"/>
              </a:buClr>
              <a:buSzTx/>
              <a:buFont typeface="Arial" panose="020B0604020202020204" pitchFamily="34" charset="0"/>
              <a:buNone/>
              <a:tabLst/>
              <a:defRPr/>
            </a:pPr>
            <a:r>
              <a:rPr lang="en-US" dirty="0"/>
              <a:t>Edit Master text styles</a:t>
            </a:r>
          </a:p>
        </p:txBody>
      </p:sp>
      <p:sp>
        <p:nvSpPr>
          <p:cNvPr id="4" name="Title 3">
            <a:extLst>
              <a:ext uri="{FF2B5EF4-FFF2-40B4-BE49-F238E27FC236}">
                <a16:creationId xmlns:a16="http://schemas.microsoft.com/office/drawing/2014/main" id="{ADB7F577-8C78-6942-BD8E-E1BBE73F67FA}"/>
              </a:ext>
            </a:extLst>
          </p:cNvPr>
          <p:cNvSpPr>
            <a:spLocks noGrp="1"/>
          </p:cNvSpPr>
          <p:nvPr>
            <p:ph type="title"/>
          </p:nvPr>
        </p:nvSpPr>
        <p:spPr>
          <a:xfrm>
            <a:off x="609600" y="331155"/>
            <a:ext cx="10972800" cy="1082439"/>
          </a:xfrm>
          <a:prstGeom prst="rect">
            <a:avLst/>
          </a:prstGeom>
        </p:spPr>
        <p:txBody>
          <a:bodyPr/>
          <a:lstStyle/>
          <a:p>
            <a:r>
              <a:rPr lang="en-US"/>
              <a:t>Click to edit Master title style</a:t>
            </a:r>
            <a:endParaRPr lang="en-US" dirty="0"/>
          </a:p>
        </p:txBody>
      </p:sp>
      <p:sp>
        <p:nvSpPr>
          <p:cNvPr id="9" name="Picture Placeholder 4">
            <a:extLst>
              <a:ext uri="{FF2B5EF4-FFF2-40B4-BE49-F238E27FC236}">
                <a16:creationId xmlns:a16="http://schemas.microsoft.com/office/drawing/2014/main" id="{1F6C215E-13E4-1C47-A22D-F91F897689BD}"/>
              </a:ext>
            </a:extLst>
          </p:cNvPr>
          <p:cNvSpPr>
            <a:spLocks noGrp="1"/>
          </p:cNvSpPr>
          <p:nvPr>
            <p:ph type="pic" sz="quarter" idx="10" hasCustomPrompt="1"/>
          </p:nvPr>
        </p:nvSpPr>
        <p:spPr>
          <a:xfrm>
            <a:off x="7422509" y="1817875"/>
            <a:ext cx="3124200" cy="3084091"/>
          </a:xfrm>
          <a:prstGeom prst="ellipse">
            <a:avLst/>
          </a:prstGeom>
        </p:spPr>
        <p:txBody>
          <a:bodyPr anchor="ctr"/>
          <a:lstStyle>
            <a:lvl1pPr marL="0" indent="0" algn="ctr">
              <a:buNone/>
              <a:defRPr b="1" i="0">
                <a:solidFill>
                  <a:schemeClr val="accent2"/>
                </a:solidFill>
                <a:latin typeface="Arial Bold"/>
                <a:cs typeface="Arial Bold"/>
              </a:defRPr>
            </a:lvl1pPr>
          </a:lstStyle>
          <a:p>
            <a:r>
              <a:rPr lang="en-US" dirty="0"/>
              <a:t>INSERT IMAGE</a:t>
            </a:r>
          </a:p>
        </p:txBody>
      </p:sp>
      <p:sp>
        <p:nvSpPr>
          <p:cNvPr id="7" name="Footer Placeholder 1">
            <a:extLst>
              <a:ext uri="{FF2B5EF4-FFF2-40B4-BE49-F238E27FC236}">
                <a16:creationId xmlns:a16="http://schemas.microsoft.com/office/drawing/2014/main" id="{1FE7553C-0DDB-0440-9250-11D48CA4414A}"/>
              </a:ext>
            </a:extLst>
          </p:cNvPr>
          <p:cNvSpPr>
            <a:spLocks noGrp="1"/>
          </p:cNvSpPr>
          <p:nvPr>
            <p:ph type="ftr" sz="quarter" idx="3"/>
          </p:nvPr>
        </p:nvSpPr>
        <p:spPr>
          <a:xfrm>
            <a:off x="986507" y="6295496"/>
            <a:ext cx="4520557" cy="243840"/>
          </a:xfrm>
          <a:prstGeom prst="rect">
            <a:avLst/>
          </a:prstGeom>
        </p:spPr>
        <p:txBody>
          <a:bodyPr wrap="none" lIns="0" anchor="ctr"/>
          <a:lstStyle>
            <a:lvl1pPr>
              <a:defRPr sz="1200" b="1">
                <a:solidFill>
                  <a:srgbClr val="FF0000"/>
                </a:solidFill>
              </a:defRPr>
            </a:lvl1pPr>
          </a:lstStyle>
          <a:p>
            <a:r>
              <a:rPr lang="en-US" dirty="0">
                <a:cs typeface="Arial"/>
              </a:rPr>
              <a:t>Gulf Coast Division HCA Houston Healthcare Northwest </a:t>
            </a:r>
          </a:p>
        </p:txBody>
      </p:sp>
    </p:spTree>
    <p:extLst>
      <p:ext uri="{BB962C8B-B14F-4D97-AF65-F5344CB8AC3E}">
        <p14:creationId xmlns:p14="http://schemas.microsoft.com/office/powerpoint/2010/main" val="2814012754"/>
      </p:ext>
    </p:extLst>
  </p:cSld>
  <p:clrMapOvr>
    <a:masterClrMapping/>
  </p:clrMapOvr>
  <p:extLst mod="1">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Photos w/ Titles">
    <p:spTree>
      <p:nvGrpSpPr>
        <p:cNvPr id="1" name=""/>
        <p:cNvGrpSpPr/>
        <p:nvPr/>
      </p:nvGrpSpPr>
      <p:grpSpPr>
        <a:xfrm>
          <a:off x="0" y="0"/>
          <a:ext cx="0" cy="0"/>
          <a:chOff x="0" y="0"/>
          <a:chExt cx="0" cy="0"/>
        </a:xfrm>
      </p:grpSpPr>
      <p:sp>
        <p:nvSpPr>
          <p:cNvPr id="18" name="Text Placeholder 4">
            <a:extLst>
              <a:ext uri="{FF2B5EF4-FFF2-40B4-BE49-F238E27FC236}">
                <a16:creationId xmlns:a16="http://schemas.microsoft.com/office/drawing/2014/main" id="{1BB582D1-E07B-AC48-9D1F-97CC0FDC59D4}"/>
              </a:ext>
            </a:extLst>
          </p:cNvPr>
          <p:cNvSpPr>
            <a:spLocks noGrp="1"/>
          </p:cNvSpPr>
          <p:nvPr>
            <p:ph type="body" sz="quarter" idx="34" hasCustomPrompt="1"/>
          </p:nvPr>
        </p:nvSpPr>
        <p:spPr>
          <a:xfrm>
            <a:off x="1190941" y="4296245"/>
            <a:ext cx="2438400" cy="304800"/>
          </a:xfrm>
          <a:prstGeom prst="rect">
            <a:avLst/>
          </a:prstGeom>
        </p:spPr>
        <p:txBody>
          <a:bodyPr>
            <a:noAutofit/>
          </a:bodyPr>
          <a:lstStyle>
            <a:lvl1pPr marL="0" indent="0" algn="ctr">
              <a:buNone/>
              <a:defRPr sz="1400">
                <a:solidFill>
                  <a:schemeClr val="accent3"/>
                </a:solidFill>
                <a:latin typeface="+mn-lt"/>
              </a:defRPr>
            </a:lvl1pPr>
          </a:lstStyle>
          <a:p>
            <a:pPr lvl="0"/>
            <a:r>
              <a:rPr lang="en-US" dirty="0"/>
              <a:t>Click to edit name</a:t>
            </a:r>
          </a:p>
        </p:txBody>
      </p:sp>
      <p:sp>
        <p:nvSpPr>
          <p:cNvPr id="19" name="Text Placeholder 4">
            <a:extLst>
              <a:ext uri="{FF2B5EF4-FFF2-40B4-BE49-F238E27FC236}">
                <a16:creationId xmlns:a16="http://schemas.microsoft.com/office/drawing/2014/main" id="{02E4251F-09AA-6242-9ABB-8120E647A281}"/>
              </a:ext>
            </a:extLst>
          </p:cNvPr>
          <p:cNvSpPr>
            <a:spLocks noGrp="1"/>
          </p:cNvSpPr>
          <p:nvPr>
            <p:ph type="body" sz="quarter" idx="37"/>
          </p:nvPr>
        </p:nvSpPr>
        <p:spPr>
          <a:xfrm>
            <a:off x="1190941" y="4524847"/>
            <a:ext cx="2438400" cy="277748"/>
          </a:xfrm>
          <a:prstGeom prst="rect">
            <a:avLst/>
          </a:prstGeom>
        </p:spPr>
        <p:txBody>
          <a:bodyPr>
            <a:noAutofit/>
          </a:bodyPr>
          <a:lstStyle>
            <a:lvl1pPr marL="0" indent="0" algn="ctr">
              <a:buNone/>
              <a:defRPr sz="1067" b="1" i="0">
                <a:solidFill>
                  <a:schemeClr val="accent3"/>
                </a:solidFill>
                <a:latin typeface="Georgia" panose="02040502050405020303" pitchFamily="18" charset="0"/>
              </a:defRPr>
            </a:lvl1pPr>
          </a:lstStyle>
          <a:p>
            <a:pPr lvl="0"/>
            <a:r>
              <a:rPr lang="en-US"/>
              <a:t>Edit Master text styles</a:t>
            </a:r>
          </a:p>
        </p:txBody>
      </p:sp>
      <p:sp>
        <p:nvSpPr>
          <p:cNvPr id="3" name="Title 2">
            <a:extLst>
              <a:ext uri="{FF2B5EF4-FFF2-40B4-BE49-F238E27FC236}">
                <a16:creationId xmlns:a16="http://schemas.microsoft.com/office/drawing/2014/main" id="{B3EF9D98-5F0E-B24A-8BAC-0B2D5CF10BF7}"/>
              </a:ext>
            </a:extLst>
          </p:cNvPr>
          <p:cNvSpPr>
            <a:spLocks noGrp="1"/>
          </p:cNvSpPr>
          <p:nvPr>
            <p:ph type="title"/>
          </p:nvPr>
        </p:nvSpPr>
        <p:spPr>
          <a:xfrm>
            <a:off x="609600" y="331155"/>
            <a:ext cx="10972800" cy="1082439"/>
          </a:xfrm>
          <a:prstGeom prst="rect">
            <a:avLst/>
          </a:prstGeom>
        </p:spPr>
        <p:txBody>
          <a:bodyPr/>
          <a:lstStyle/>
          <a:p>
            <a:r>
              <a:rPr lang="en-US"/>
              <a:t>Click to edit Master title style</a:t>
            </a:r>
            <a:endParaRPr lang="en-US" dirty="0"/>
          </a:p>
        </p:txBody>
      </p:sp>
      <p:sp>
        <p:nvSpPr>
          <p:cNvPr id="15" name="Text Placeholder 4">
            <a:extLst>
              <a:ext uri="{FF2B5EF4-FFF2-40B4-BE49-F238E27FC236}">
                <a16:creationId xmlns:a16="http://schemas.microsoft.com/office/drawing/2014/main" id="{9373AF00-B671-0E4D-8346-9C4A14350A5A}"/>
              </a:ext>
            </a:extLst>
          </p:cNvPr>
          <p:cNvSpPr>
            <a:spLocks noGrp="1"/>
          </p:cNvSpPr>
          <p:nvPr>
            <p:ph type="body" sz="quarter" idx="52" hasCustomPrompt="1"/>
          </p:nvPr>
        </p:nvSpPr>
        <p:spPr>
          <a:xfrm>
            <a:off x="4866471" y="4296245"/>
            <a:ext cx="2438400" cy="304800"/>
          </a:xfrm>
          <a:prstGeom prst="rect">
            <a:avLst/>
          </a:prstGeom>
        </p:spPr>
        <p:txBody>
          <a:bodyPr>
            <a:noAutofit/>
          </a:bodyPr>
          <a:lstStyle>
            <a:lvl1pPr marL="0" indent="0" algn="ctr">
              <a:buNone/>
              <a:defRPr sz="1400">
                <a:solidFill>
                  <a:schemeClr val="accent3"/>
                </a:solidFill>
                <a:latin typeface="+mn-lt"/>
              </a:defRPr>
            </a:lvl1pPr>
          </a:lstStyle>
          <a:p>
            <a:pPr lvl="0"/>
            <a:r>
              <a:rPr lang="en-US" dirty="0"/>
              <a:t>Click to edit name</a:t>
            </a:r>
          </a:p>
        </p:txBody>
      </p:sp>
      <p:sp>
        <p:nvSpPr>
          <p:cNvPr id="16" name="Text Placeholder 4">
            <a:extLst>
              <a:ext uri="{FF2B5EF4-FFF2-40B4-BE49-F238E27FC236}">
                <a16:creationId xmlns:a16="http://schemas.microsoft.com/office/drawing/2014/main" id="{F71C76E3-3560-6C42-8BE5-ED184A5E97AC}"/>
              </a:ext>
            </a:extLst>
          </p:cNvPr>
          <p:cNvSpPr>
            <a:spLocks noGrp="1"/>
          </p:cNvSpPr>
          <p:nvPr>
            <p:ph type="body" sz="quarter" idx="53"/>
          </p:nvPr>
        </p:nvSpPr>
        <p:spPr>
          <a:xfrm>
            <a:off x="4866471" y="4524847"/>
            <a:ext cx="2438400" cy="277748"/>
          </a:xfrm>
          <a:prstGeom prst="rect">
            <a:avLst/>
          </a:prstGeom>
        </p:spPr>
        <p:txBody>
          <a:bodyPr>
            <a:noAutofit/>
          </a:bodyPr>
          <a:lstStyle>
            <a:lvl1pPr marL="0" indent="0" algn="ctr">
              <a:buNone/>
              <a:defRPr sz="1067" b="1" i="0">
                <a:solidFill>
                  <a:schemeClr val="accent3"/>
                </a:solidFill>
                <a:latin typeface="Georgia" panose="02040502050405020303" pitchFamily="18" charset="0"/>
              </a:defRPr>
            </a:lvl1pPr>
          </a:lstStyle>
          <a:p>
            <a:pPr lvl="0"/>
            <a:r>
              <a:rPr lang="en-US"/>
              <a:t>Edit Master text styles</a:t>
            </a:r>
          </a:p>
        </p:txBody>
      </p:sp>
      <p:sp>
        <p:nvSpPr>
          <p:cNvPr id="27" name="Text Placeholder 4">
            <a:extLst>
              <a:ext uri="{FF2B5EF4-FFF2-40B4-BE49-F238E27FC236}">
                <a16:creationId xmlns:a16="http://schemas.microsoft.com/office/drawing/2014/main" id="{D7468871-96FE-EC43-8F72-14C7606C3489}"/>
              </a:ext>
            </a:extLst>
          </p:cNvPr>
          <p:cNvSpPr>
            <a:spLocks noGrp="1"/>
          </p:cNvSpPr>
          <p:nvPr>
            <p:ph type="body" sz="quarter" idx="55" hasCustomPrompt="1"/>
          </p:nvPr>
        </p:nvSpPr>
        <p:spPr>
          <a:xfrm>
            <a:off x="8542000" y="4296245"/>
            <a:ext cx="2438400" cy="304800"/>
          </a:xfrm>
          <a:prstGeom prst="rect">
            <a:avLst/>
          </a:prstGeom>
        </p:spPr>
        <p:txBody>
          <a:bodyPr>
            <a:noAutofit/>
          </a:bodyPr>
          <a:lstStyle>
            <a:lvl1pPr marL="0" indent="0" algn="ctr">
              <a:buNone/>
              <a:defRPr sz="1400">
                <a:solidFill>
                  <a:schemeClr val="accent3"/>
                </a:solidFill>
                <a:latin typeface="+mn-lt"/>
              </a:defRPr>
            </a:lvl1pPr>
          </a:lstStyle>
          <a:p>
            <a:pPr lvl="0"/>
            <a:r>
              <a:rPr lang="en-US" dirty="0"/>
              <a:t>Click to edit name</a:t>
            </a:r>
          </a:p>
        </p:txBody>
      </p:sp>
      <p:sp>
        <p:nvSpPr>
          <p:cNvPr id="28" name="Text Placeholder 4">
            <a:extLst>
              <a:ext uri="{FF2B5EF4-FFF2-40B4-BE49-F238E27FC236}">
                <a16:creationId xmlns:a16="http://schemas.microsoft.com/office/drawing/2014/main" id="{658B6A8A-A03E-B940-9646-5B6CDC7DC67C}"/>
              </a:ext>
            </a:extLst>
          </p:cNvPr>
          <p:cNvSpPr>
            <a:spLocks noGrp="1"/>
          </p:cNvSpPr>
          <p:nvPr>
            <p:ph type="body" sz="quarter" idx="56"/>
          </p:nvPr>
        </p:nvSpPr>
        <p:spPr>
          <a:xfrm>
            <a:off x="8542000" y="4524847"/>
            <a:ext cx="2438400" cy="277748"/>
          </a:xfrm>
          <a:prstGeom prst="rect">
            <a:avLst/>
          </a:prstGeom>
        </p:spPr>
        <p:txBody>
          <a:bodyPr>
            <a:noAutofit/>
          </a:bodyPr>
          <a:lstStyle>
            <a:lvl1pPr marL="0" indent="0" algn="ctr">
              <a:buNone/>
              <a:defRPr sz="1067" b="1" i="0">
                <a:solidFill>
                  <a:schemeClr val="accent3"/>
                </a:solidFill>
                <a:latin typeface="Georgia" panose="02040502050405020303" pitchFamily="18" charset="0"/>
              </a:defRPr>
            </a:lvl1pPr>
          </a:lstStyle>
          <a:p>
            <a:pPr lvl="0"/>
            <a:r>
              <a:rPr lang="en-US"/>
              <a:t>Edit Master text styles</a:t>
            </a:r>
          </a:p>
        </p:txBody>
      </p:sp>
      <p:sp>
        <p:nvSpPr>
          <p:cNvPr id="22" name="Picture Placeholder 14">
            <a:extLst>
              <a:ext uri="{FF2B5EF4-FFF2-40B4-BE49-F238E27FC236}">
                <a16:creationId xmlns:a16="http://schemas.microsoft.com/office/drawing/2014/main" id="{CF9A1BDE-8764-8D49-BD44-EECCA2BB9852}"/>
              </a:ext>
            </a:extLst>
          </p:cNvPr>
          <p:cNvSpPr>
            <a:spLocks noGrp="1"/>
          </p:cNvSpPr>
          <p:nvPr>
            <p:ph type="pic" sz="quarter" idx="51"/>
          </p:nvPr>
        </p:nvSpPr>
        <p:spPr>
          <a:xfrm>
            <a:off x="1556702" y="2386544"/>
            <a:ext cx="1706879" cy="1706880"/>
          </a:xfrm>
          <a:prstGeom prst="ellipse">
            <a:avLst/>
          </a:prstGeom>
          <a:solidFill>
            <a:schemeClr val="accent2"/>
          </a:solidFill>
        </p:spPr>
        <p:txBody>
          <a:bodyPr wrap="square" lIns="0" rIns="0" anchor="ctr">
            <a:noAutofit/>
          </a:bodyPr>
          <a:lstStyle>
            <a:lvl1pPr marL="0" indent="0" algn="ctr">
              <a:buNone/>
              <a:defRPr sz="1067" b="1" i="0">
                <a:solidFill>
                  <a:schemeClr val="accent3"/>
                </a:solidFill>
                <a:latin typeface="Arial Bold"/>
                <a:cs typeface="Arial Bold"/>
              </a:defRPr>
            </a:lvl1pPr>
          </a:lstStyle>
          <a:p>
            <a:r>
              <a:rPr lang="en-US" dirty="0"/>
              <a:t>Click icon to add picture</a:t>
            </a:r>
          </a:p>
        </p:txBody>
      </p:sp>
      <p:sp>
        <p:nvSpPr>
          <p:cNvPr id="23" name="Picture Placeholder 14">
            <a:extLst>
              <a:ext uri="{FF2B5EF4-FFF2-40B4-BE49-F238E27FC236}">
                <a16:creationId xmlns:a16="http://schemas.microsoft.com/office/drawing/2014/main" id="{9AB962E8-9675-CD46-8499-42D43F01F00F}"/>
              </a:ext>
            </a:extLst>
          </p:cNvPr>
          <p:cNvSpPr>
            <a:spLocks noGrp="1"/>
          </p:cNvSpPr>
          <p:nvPr>
            <p:ph type="pic" sz="quarter" idx="54"/>
          </p:nvPr>
        </p:nvSpPr>
        <p:spPr>
          <a:xfrm>
            <a:off x="5250726" y="2386544"/>
            <a:ext cx="1706879" cy="1706880"/>
          </a:xfrm>
          <a:prstGeom prst="ellipse">
            <a:avLst/>
          </a:prstGeom>
          <a:solidFill>
            <a:schemeClr val="accent2"/>
          </a:solidFill>
        </p:spPr>
        <p:txBody>
          <a:bodyPr wrap="square" lIns="0" rIns="0" anchor="ctr">
            <a:noAutofit/>
          </a:bodyPr>
          <a:lstStyle>
            <a:lvl1pPr marL="0" indent="0" algn="ctr">
              <a:buNone/>
              <a:defRPr sz="1067" b="1" i="0">
                <a:solidFill>
                  <a:schemeClr val="accent3"/>
                </a:solidFill>
                <a:latin typeface="Arial Bold"/>
                <a:cs typeface="Arial Bold"/>
              </a:defRPr>
            </a:lvl1pPr>
          </a:lstStyle>
          <a:p>
            <a:r>
              <a:rPr lang="en-US" dirty="0"/>
              <a:t>Click icon to add picture</a:t>
            </a:r>
          </a:p>
        </p:txBody>
      </p:sp>
      <p:sp>
        <p:nvSpPr>
          <p:cNvPr id="24" name="Picture Placeholder 14">
            <a:extLst>
              <a:ext uri="{FF2B5EF4-FFF2-40B4-BE49-F238E27FC236}">
                <a16:creationId xmlns:a16="http://schemas.microsoft.com/office/drawing/2014/main" id="{89B734A4-DAA3-F242-862F-BEF31B0E56F0}"/>
              </a:ext>
            </a:extLst>
          </p:cNvPr>
          <p:cNvSpPr>
            <a:spLocks noGrp="1"/>
          </p:cNvSpPr>
          <p:nvPr>
            <p:ph type="pic" sz="quarter" idx="57"/>
          </p:nvPr>
        </p:nvSpPr>
        <p:spPr>
          <a:xfrm>
            <a:off x="8907761" y="2386544"/>
            <a:ext cx="1706879" cy="1706880"/>
          </a:xfrm>
          <a:prstGeom prst="ellipse">
            <a:avLst/>
          </a:prstGeom>
          <a:solidFill>
            <a:schemeClr val="accent2"/>
          </a:solidFill>
        </p:spPr>
        <p:txBody>
          <a:bodyPr wrap="square" lIns="0" rIns="0" anchor="ctr">
            <a:noAutofit/>
          </a:bodyPr>
          <a:lstStyle>
            <a:lvl1pPr marL="0" indent="0" algn="ctr">
              <a:buNone/>
              <a:defRPr sz="1067" b="1" i="0">
                <a:solidFill>
                  <a:schemeClr val="accent3"/>
                </a:solidFill>
                <a:latin typeface="Arial Bold"/>
                <a:cs typeface="Arial Bold"/>
              </a:defRPr>
            </a:lvl1pPr>
          </a:lstStyle>
          <a:p>
            <a:r>
              <a:rPr lang="en-US" dirty="0"/>
              <a:t>Click icon to add picture</a:t>
            </a:r>
          </a:p>
        </p:txBody>
      </p:sp>
      <p:sp>
        <p:nvSpPr>
          <p:cNvPr id="13" name="Footer Placeholder 1">
            <a:extLst>
              <a:ext uri="{FF2B5EF4-FFF2-40B4-BE49-F238E27FC236}">
                <a16:creationId xmlns:a16="http://schemas.microsoft.com/office/drawing/2014/main" id="{1FE7553C-0DDB-0440-9250-11D48CA4414A}"/>
              </a:ext>
            </a:extLst>
          </p:cNvPr>
          <p:cNvSpPr>
            <a:spLocks noGrp="1"/>
          </p:cNvSpPr>
          <p:nvPr>
            <p:ph type="ftr" sz="quarter" idx="3"/>
          </p:nvPr>
        </p:nvSpPr>
        <p:spPr>
          <a:xfrm>
            <a:off x="986507" y="6295496"/>
            <a:ext cx="4520557" cy="243840"/>
          </a:xfrm>
          <a:prstGeom prst="rect">
            <a:avLst/>
          </a:prstGeom>
        </p:spPr>
        <p:txBody>
          <a:bodyPr wrap="none" lIns="0" anchor="ctr"/>
          <a:lstStyle>
            <a:lvl1pPr>
              <a:defRPr sz="1200" b="1">
                <a:solidFill>
                  <a:srgbClr val="FF0000"/>
                </a:solidFill>
              </a:defRPr>
            </a:lvl1pPr>
          </a:lstStyle>
          <a:p>
            <a:r>
              <a:rPr lang="en-US" dirty="0">
                <a:cs typeface="Arial"/>
              </a:rPr>
              <a:t>Gulf Coast Division HCA Houston Healthcare Northwest </a:t>
            </a:r>
          </a:p>
        </p:txBody>
      </p:sp>
    </p:spTree>
    <p:extLst>
      <p:ext uri="{BB962C8B-B14F-4D97-AF65-F5344CB8AC3E}">
        <p14:creationId xmlns:p14="http://schemas.microsoft.com/office/powerpoint/2010/main" val="2545293423"/>
      </p:ext>
    </p:extLst>
  </p:cSld>
  <p:clrMapOvr>
    <a:masterClrMapping/>
  </p:clrMapOvr>
  <p:extLst mod="1">
    <p:ext uri="{DCECCB84-F9BA-43D5-87BE-67443E8EF086}">
      <p15:sldGuideLst xmlns:p15="http://schemas.microsoft.com/office/powerpoint/2012/main">
        <p15:guide id="2" pos="2664">
          <p15:clr>
            <a:srgbClr val="FBAE40"/>
          </p15:clr>
        </p15:guide>
        <p15:guide id="4" orient="horz" pos="1488">
          <p15:clr>
            <a:srgbClr val="FBAE40"/>
          </p15:clr>
        </p15:guide>
        <p15:guide id="0" pos="499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leven Photos w/ 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BEA8A6-BC3E-1D4F-9BF4-871716F6D09C}"/>
              </a:ext>
            </a:extLst>
          </p:cNvPr>
          <p:cNvSpPr>
            <a:spLocks noGrp="1"/>
          </p:cNvSpPr>
          <p:nvPr>
            <p:ph type="title"/>
          </p:nvPr>
        </p:nvSpPr>
        <p:spPr>
          <a:xfrm>
            <a:off x="609600" y="331155"/>
            <a:ext cx="10972800" cy="1082439"/>
          </a:xfrm>
          <a:prstGeom prst="rect">
            <a:avLst/>
          </a:prstGeom>
        </p:spPr>
        <p:txBody>
          <a:bodyPr/>
          <a:lstStyle/>
          <a:p>
            <a:r>
              <a:rPr lang="en-US"/>
              <a:t>Click to edit Master title style</a:t>
            </a:r>
            <a:endParaRPr lang="en-US" dirty="0"/>
          </a:p>
        </p:txBody>
      </p:sp>
      <p:sp>
        <p:nvSpPr>
          <p:cNvPr id="40" name="Text Placeholder 4">
            <a:extLst>
              <a:ext uri="{FF2B5EF4-FFF2-40B4-BE49-F238E27FC236}">
                <a16:creationId xmlns:a16="http://schemas.microsoft.com/office/drawing/2014/main" id="{085C5513-13DB-9F4A-87C6-5CE330EC84E0}"/>
              </a:ext>
            </a:extLst>
          </p:cNvPr>
          <p:cNvSpPr>
            <a:spLocks noGrp="1"/>
          </p:cNvSpPr>
          <p:nvPr>
            <p:ph type="body" sz="quarter" idx="10" hasCustomPrompt="1"/>
          </p:nvPr>
        </p:nvSpPr>
        <p:spPr>
          <a:xfrm>
            <a:off x="609600" y="2423112"/>
            <a:ext cx="2438400" cy="304800"/>
          </a:xfrm>
        </p:spPr>
        <p:txBody>
          <a:bodyPr>
            <a:noAutofit/>
          </a:bodyPr>
          <a:lstStyle>
            <a:lvl1pPr marL="0" indent="0" algn="ctr">
              <a:buNone/>
              <a:defRPr sz="1400">
                <a:solidFill>
                  <a:schemeClr val="accent3"/>
                </a:solidFill>
                <a:latin typeface="+mn-lt"/>
              </a:defRPr>
            </a:lvl1pPr>
          </a:lstStyle>
          <a:p>
            <a:pPr lvl="0"/>
            <a:r>
              <a:rPr lang="en-US" dirty="0"/>
              <a:t>Click to edit name</a:t>
            </a:r>
          </a:p>
        </p:txBody>
      </p:sp>
      <p:sp>
        <p:nvSpPr>
          <p:cNvPr id="42" name="Text Placeholder 4">
            <a:extLst>
              <a:ext uri="{FF2B5EF4-FFF2-40B4-BE49-F238E27FC236}">
                <a16:creationId xmlns:a16="http://schemas.microsoft.com/office/drawing/2014/main" id="{96D0BFAF-BD6E-FA41-977A-8CB9EC9A2A96}"/>
              </a:ext>
            </a:extLst>
          </p:cNvPr>
          <p:cNvSpPr>
            <a:spLocks noGrp="1"/>
          </p:cNvSpPr>
          <p:nvPr>
            <p:ph type="body" sz="quarter" idx="11" hasCustomPrompt="1"/>
          </p:nvPr>
        </p:nvSpPr>
        <p:spPr>
          <a:xfrm>
            <a:off x="3475833" y="2423112"/>
            <a:ext cx="2438400" cy="304800"/>
          </a:xfrm>
        </p:spPr>
        <p:txBody>
          <a:bodyPr>
            <a:noAutofit/>
          </a:bodyPr>
          <a:lstStyle>
            <a:lvl1pPr marL="0" indent="0" algn="ctr">
              <a:buNone/>
              <a:defRPr sz="1400">
                <a:solidFill>
                  <a:schemeClr val="accent3"/>
                </a:solidFill>
                <a:latin typeface="+mn-lt"/>
              </a:defRPr>
            </a:lvl1pPr>
          </a:lstStyle>
          <a:p>
            <a:pPr lvl="0"/>
            <a:r>
              <a:rPr lang="en-US" dirty="0"/>
              <a:t>Click to edit name</a:t>
            </a:r>
          </a:p>
        </p:txBody>
      </p:sp>
      <p:sp>
        <p:nvSpPr>
          <p:cNvPr id="43" name="Text Placeholder 4">
            <a:extLst>
              <a:ext uri="{FF2B5EF4-FFF2-40B4-BE49-F238E27FC236}">
                <a16:creationId xmlns:a16="http://schemas.microsoft.com/office/drawing/2014/main" id="{8DF3F5F8-62FC-7740-A30C-D302D156F450}"/>
              </a:ext>
            </a:extLst>
          </p:cNvPr>
          <p:cNvSpPr>
            <a:spLocks noGrp="1"/>
          </p:cNvSpPr>
          <p:nvPr>
            <p:ph type="body" sz="quarter" idx="12" hasCustomPrompt="1"/>
          </p:nvPr>
        </p:nvSpPr>
        <p:spPr>
          <a:xfrm>
            <a:off x="6253167" y="2423112"/>
            <a:ext cx="2438400" cy="304800"/>
          </a:xfrm>
        </p:spPr>
        <p:txBody>
          <a:bodyPr>
            <a:noAutofit/>
          </a:bodyPr>
          <a:lstStyle>
            <a:lvl1pPr marL="0" indent="0" algn="ctr">
              <a:buNone/>
              <a:defRPr sz="1400">
                <a:solidFill>
                  <a:schemeClr val="accent3"/>
                </a:solidFill>
                <a:latin typeface="+mn-lt"/>
              </a:defRPr>
            </a:lvl1pPr>
          </a:lstStyle>
          <a:p>
            <a:pPr lvl="0"/>
            <a:r>
              <a:rPr lang="en-US" dirty="0"/>
              <a:t>Click to edit name</a:t>
            </a:r>
          </a:p>
        </p:txBody>
      </p:sp>
      <p:sp>
        <p:nvSpPr>
          <p:cNvPr id="44" name="Text Placeholder 4">
            <a:extLst>
              <a:ext uri="{FF2B5EF4-FFF2-40B4-BE49-F238E27FC236}">
                <a16:creationId xmlns:a16="http://schemas.microsoft.com/office/drawing/2014/main" id="{DCC593EB-D496-7E44-801E-FD1834C93419}"/>
              </a:ext>
            </a:extLst>
          </p:cNvPr>
          <p:cNvSpPr>
            <a:spLocks noGrp="1"/>
          </p:cNvSpPr>
          <p:nvPr>
            <p:ph type="body" sz="quarter" idx="13"/>
          </p:nvPr>
        </p:nvSpPr>
        <p:spPr>
          <a:xfrm>
            <a:off x="609600" y="2651715"/>
            <a:ext cx="2438400" cy="277748"/>
          </a:xfrm>
        </p:spPr>
        <p:txBody>
          <a:bodyPr>
            <a:noAutofit/>
          </a:bodyPr>
          <a:lstStyle>
            <a:lvl1pPr marL="0" indent="0" algn="ctr">
              <a:buNone/>
              <a:defRPr sz="1067" b="1" i="0">
                <a:solidFill>
                  <a:schemeClr val="accent3"/>
                </a:solidFill>
                <a:latin typeface="Georgia" panose="02040502050405020303" pitchFamily="18" charset="0"/>
              </a:defRPr>
            </a:lvl1pPr>
          </a:lstStyle>
          <a:p>
            <a:pPr lvl="0"/>
            <a:r>
              <a:rPr lang="en-US"/>
              <a:t>Edit Master text styles</a:t>
            </a:r>
          </a:p>
        </p:txBody>
      </p:sp>
      <p:sp>
        <p:nvSpPr>
          <p:cNvPr id="45" name="Text Placeholder 4">
            <a:extLst>
              <a:ext uri="{FF2B5EF4-FFF2-40B4-BE49-F238E27FC236}">
                <a16:creationId xmlns:a16="http://schemas.microsoft.com/office/drawing/2014/main" id="{6FBF6677-E790-754C-BA2A-29ECC0FA2E54}"/>
              </a:ext>
            </a:extLst>
          </p:cNvPr>
          <p:cNvSpPr>
            <a:spLocks noGrp="1"/>
          </p:cNvSpPr>
          <p:nvPr>
            <p:ph type="body" sz="quarter" idx="14"/>
          </p:nvPr>
        </p:nvSpPr>
        <p:spPr>
          <a:xfrm>
            <a:off x="3475833" y="2651715"/>
            <a:ext cx="2438400" cy="277748"/>
          </a:xfrm>
        </p:spPr>
        <p:txBody>
          <a:bodyPr>
            <a:noAutofit/>
          </a:bodyPr>
          <a:lstStyle>
            <a:lvl1pPr marL="0" indent="0" algn="ctr">
              <a:buNone/>
              <a:defRPr sz="1067" b="1" i="0">
                <a:solidFill>
                  <a:schemeClr val="accent3"/>
                </a:solidFill>
                <a:latin typeface="Georgia" panose="02040502050405020303" pitchFamily="18" charset="0"/>
              </a:defRPr>
            </a:lvl1pPr>
          </a:lstStyle>
          <a:p>
            <a:pPr lvl="0"/>
            <a:r>
              <a:rPr lang="en-US"/>
              <a:t>Edit Master text styles</a:t>
            </a:r>
          </a:p>
        </p:txBody>
      </p:sp>
      <p:sp>
        <p:nvSpPr>
          <p:cNvPr id="46" name="Text Placeholder 4">
            <a:extLst>
              <a:ext uri="{FF2B5EF4-FFF2-40B4-BE49-F238E27FC236}">
                <a16:creationId xmlns:a16="http://schemas.microsoft.com/office/drawing/2014/main" id="{7D9711AA-C3D0-AF47-95A1-1B81812019E8}"/>
              </a:ext>
            </a:extLst>
          </p:cNvPr>
          <p:cNvSpPr>
            <a:spLocks noGrp="1"/>
          </p:cNvSpPr>
          <p:nvPr>
            <p:ph type="body" sz="quarter" idx="15"/>
          </p:nvPr>
        </p:nvSpPr>
        <p:spPr>
          <a:xfrm>
            <a:off x="6253167" y="2651715"/>
            <a:ext cx="2438400" cy="277748"/>
          </a:xfrm>
        </p:spPr>
        <p:txBody>
          <a:bodyPr>
            <a:noAutofit/>
          </a:bodyPr>
          <a:lstStyle>
            <a:lvl1pPr marL="0" indent="0" algn="ctr">
              <a:buNone/>
              <a:defRPr sz="1067" b="1" i="0">
                <a:solidFill>
                  <a:schemeClr val="accent3"/>
                </a:solidFill>
                <a:latin typeface="Georgia" panose="02040502050405020303" pitchFamily="18" charset="0"/>
              </a:defRPr>
            </a:lvl1pPr>
          </a:lstStyle>
          <a:p>
            <a:pPr lvl="0"/>
            <a:r>
              <a:rPr lang="en-US"/>
              <a:t>Edit Master text styles</a:t>
            </a:r>
          </a:p>
        </p:txBody>
      </p:sp>
      <p:sp>
        <p:nvSpPr>
          <p:cNvPr id="47" name="Picture Placeholder 14">
            <a:extLst>
              <a:ext uri="{FF2B5EF4-FFF2-40B4-BE49-F238E27FC236}">
                <a16:creationId xmlns:a16="http://schemas.microsoft.com/office/drawing/2014/main" id="{C98E102E-61D3-0742-808A-B3EAFDE7F877}"/>
              </a:ext>
            </a:extLst>
          </p:cNvPr>
          <p:cNvSpPr>
            <a:spLocks noGrp="1"/>
          </p:cNvSpPr>
          <p:nvPr>
            <p:ph type="pic" sz="quarter" idx="17"/>
          </p:nvPr>
        </p:nvSpPr>
        <p:spPr>
          <a:xfrm>
            <a:off x="4267200" y="1527763"/>
            <a:ext cx="914400" cy="877824"/>
          </a:xfrm>
          <a:prstGeom prst="ellipse">
            <a:avLst/>
          </a:prstGeom>
          <a:solidFill>
            <a:schemeClr val="accent2"/>
          </a:solidFill>
        </p:spPr>
        <p:txBody>
          <a:bodyPr wrap="square" lIns="0" rIns="0" anchor="ctr">
            <a:noAutofit/>
          </a:bodyPr>
          <a:lstStyle>
            <a:lvl1pPr marL="0" indent="0" algn="ctr">
              <a:buNone/>
              <a:defRPr sz="1067" b="1" i="0">
                <a:solidFill>
                  <a:schemeClr val="accent3"/>
                </a:solidFill>
                <a:latin typeface="Arial Bold"/>
                <a:cs typeface="Arial Bold"/>
              </a:defRPr>
            </a:lvl1pPr>
          </a:lstStyle>
          <a:p>
            <a:r>
              <a:rPr lang="en-US" dirty="0"/>
              <a:t>Click icon to add picture</a:t>
            </a:r>
          </a:p>
        </p:txBody>
      </p:sp>
      <p:sp>
        <p:nvSpPr>
          <p:cNvPr id="48" name="Text Placeholder 4">
            <a:extLst>
              <a:ext uri="{FF2B5EF4-FFF2-40B4-BE49-F238E27FC236}">
                <a16:creationId xmlns:a16="http://schemas.microsoft.com/office/drawing/2014/main" id="{B080405E-B424-D444-B477-EFFC940DAFBF}"/>
              </a:ext>
            </a:extLst>
          </p:cNvPr>
          <p:cNvSpPr>
            <a:spLocks noGrp="1"/>
          </p:cNvSpPr>
          <p:nvPr>
            <p:ph type="body" sz="quarter" idx="20" hasCustomPrompt="1"/>
          </p:nvPr>
        </p:nvSpPr>
        <p:spPr>
          <a:xfrm>
            <a:off x="9030500" y="2423112"/>
            <a:ext cx="2438400" cy="304800"/>
          </a:xfrm>
        </p:spPr>
        <p:txBody>
          <a:bodyPr>
            <a:noAutofit/>
          </a:bodyPr>
          <a:lstStyle>
            <a:lvl1pPr marL="0" indent="0" algn="ctr">
              <a:buNone/>
              <a:defRPr sz="1400">
                <a:solidFill>
                  <a:schemeClr val="accent3"/>
                </a:solidFill>
                <a:latin typeface="+mn-lt"/>
              </a:defRPr>
            </a:lvl1pPr>
          </a:lstStyle>
          <a:p>
            <a:pPr lvl="0"/>
            <a:r>
              <a:rPr lang="en-US" dirty="0"/>
              <a:t>Click to edit name</a:t>
            </a:r>
          </a:p>
        </p:txBody>
      </p:sp>
      <p:sp>
        <p:nvSpPr>
          <p:cNvPr id="49" name="Text Placeholder 4">
            <a:extLst>
              <a:ext uri="{FF2B5EF4-FFF2-40B4-BE49-F238E27FC236}">
                <a16:creationId xmlns:a16="http://schemas.microsoft.com/office/drawing/2014/main" id="{CB83B9BC-DE83-5A48-B517-A103C9F5B268}"/>
              </a:ext>
            </a:extLst>
          </p:cNvPr>
          <p:cNvSpPr>
            <a:spLocks noGrp="1"/>
          </p:cNvSpPr>
          <p:nvPr>
            <p:ph type="body" sz="quarter" idx="21"/>
          </p:nvPr>
        </p:nvSpPr>
        <p:spPr>
          <a:xfrm>
            <a:off x="9030500" y="2651715"/>
            <a:ext cx="2438400" cy="277748"/>
          </a:xfrm>
        </p:spPr>
        <p:txBody>
          <a:bodyPr>
            <a:noAutofit/>
          </a:bodyPr>
          <a:lstStyle>
            <a:lvl1pPr marL="0" indent="0" algn="ctr">
              <a:buNone/>
              <a:defRPr sz="1067" b="1" i="0">
                <a:solidFill>
                  <a:schemeClr val="accent3"/>
                </a:solidFill>
                <a:latin typeface="Georgia" panose="02040502050405020303" pitchFamily="18" charset="0"/>
              </a:defRPr>
            </a:lvl1pPr>
          </a:lstStyle>
          <a:p>
            <a:pPr lvl="0"/>
            <a:r>
              <a:rPr lang="en-US"/>
              <a:t>Edit Master text styles</a:t>
            </a:r>
          </a:p>
        </p:txBody>
      </p:sp>
      <p:sp>
        <p:nvSpPr>
          <p:cNvPr id="50" name="Text Placeholder 4">
            <a:extLst>
              <a:ext uri="{FF2B5EF4-FFF2-40B4-BE49-F238E27FC236}">
                <a16:creationId xmlns:a16="http://schemas.microsoft.com/office/drawing/2014/main" id="{C2143D35-65E6-584E-B5AF-2BB86B0CEE1F}"/>
              </a:ext>
            </a:extLst>
          </p:cNvPr>
          <p:cNvSpPr>
            <a:spLocks noGrp="1"/>
          </p:cNvSpPr>
          <p:nvPr>
            <p:ph type="body" sz="quarter" idx="22" hasCustomPrompt="1"/>
          </p:nvPr>
        </p:nvSpPr>
        <p:spPr>
          <a:xfrm>
            <a:off x="609600" y="4024911"/>
            <a:ext cx="2438400" cy="304800"/>
          </a:xfrm>
        </p:spPr>
        <p:txBody>
          <a:bodyPr>
            <a:noAutofit/>
          </a:bodyPr>
          <a:lstStyle>
            <a:lvl1pPr marL="0" indent="0" algn="ctr">
              <a:buNone/>
              <a:defRPr sz="1400">
                <a:solidFill>
                  <a:schemeClr val="accent3"/>
                </a:solidFill>
                <a:latin typeface="+mn-lt"/>
              </a:defRPr>
            </a:lvl1pPr>
          </a:lstStyle>
          <a:p>
            <a:pPr lvl="0"/>
            <a:r>
              <a:rPr lang="en-US" dirty="0"/>
              <a:t>Click to edit name</a:t>
            </a:r>
          </a:p>
        </p:txBody>
      </p:sp>
      <p:sp>
        <p:nvSpPr>
          <p:cNvPr id="51" name="Text Placeholder 4">
            <a:extLst>
              <a:ext uri="{FF2B5EF4-FFF2-40B4-BE49-F238E27FC236}">
                <a16:creationId xmlns:a16="http://schemas.microsoft.com/office/drawing/2014/main" id="{0A60333F-1AB5-F446-A2F1-D78156AD7943}"/>
              </a:ext>
            </a:extLst>
          </p:cNvPr>
          <p:cNvSpPr>
            <a:spLocks noGrp="1"/>
          </p:cNvSpPr>
          <p:nvPr>
            <p:ph type="body" sz="quarter" idx="23" hasCustomPrompt="1"/>
          </p:nvPr>
        </p:nvSpPr>
        <p:spPr>
          <a:xfrm>
            <a:off x="3475833" y="4024911"/>
            <a:ext cx="2438400" cy="304800"/>
          </a:xfrm>
        </p:spPr>
        <p:txBody>
          <a:bodyPr>
            <a:noAutofit/>
          </a:bodyPr>
          <a:lstStyle>
            <a:lvl1pPr marL="0" indent="0" algn="ctr">
              <a:buNone/>
              <a:defRPr sz="1400">
                <a:solidFill>
                  <a:schemeClr val="accent3"/>
                </a:solidFill>
                <a:latin typeface="+mn-lt"/>
              </a:defRPr>
            </a:lvl1pPr>
          </a:lstStyle>
          <a:p>
            <a:pPr lvl="0"/>
            <a:r>
              <a:rPr lang="en-US" dirty="0"/>
              <a:t>Click to edit name</a:t>
            </a:r>
          </a:p>
        </p:txBody>
      </p:sp>
      <p:sp>
        <p:nvSpPr>
          <p:cNvPr id="52" name="Text Placeholder 4">
            <a:extLst>
              <a:ext uri="{FF2B5EF4-FFF2-40B4-BE49-F238E27FC236}">
                <a16:creationId xmlns:a16="http://schemas.microsoft.com/office/drawing/2014/main" id="{7698CECD-C294-8B46-82BA-B6CF702CFD55}"/>
              </a:ext>
            </a:extLst>
          </p:cNvPr>
          <p:cNvSpPr>
            <a:spLocks noGrp="1"/>
          </p:cNvSpPr>
          <p:nvPr>
            <p:ph type="body" sz="quarter" idx="24" hasCustomPrompt="1"/>
          </p:nvPr>
        </p:nvSpPr>
        <p:spPr>
          <a:xfrm>
            <a:off x="6253167" y="4024911"/>
            <a:ext cx="2438400" cy="304800"/>
          </a:xfrm>
        </p:spPr>
        <p:txBody>
          <a:bodyPr>
            <a:noAutofit/>
          </a:bodyPr>
          <a:lstStyle>
            <a:lvl1pPr marL="0" indent="0" algn="ctr">
              <a:buNone/>
              <a:defRPr sz="1400">
                <a:solidFill>
                  <a:schemeClr val="accent3"/>
                </a:solidFill>
                <a:latin typeface="+mn-lt"/>
              </a:defRPr>
            </a:lvl1pPr>
          </a:lstStyle>
          <a:p>
            <a:pPr lvl="0"/>
            <a:r>
              <a:rPr lang="en-US" dirty="0"/>
              <a:t>Click to edit name</a:t>
            </a:r>
          </a:p>
        </p:txBody>
      </p:sp>
      <p:sp>
        <p:nvSpPr>
          <p:cNvPr id="53" name="Text Placeholder 4">
            <a:extLst>
              <a:ext uri="{FF2B5EF4-FFF2-40B4-BE49-F238E27FC236}">
                <a16:creationId xmlns:a16="http://schemas.microsoft.com/office/drawing/2014/main" id="{7EF9C35E-E0C8-2946-932A-1EA035C785BC}"/>
              </a:ext>
            </a:extLst>
          </p:cNvPr>
          <p:cNvSpPr>
            <a:spLocks noGrp="1"/>
          </p:cNvSpPr>
          <p:nvPr>
            <p:ph type="body" sz="quarter" idx="25"/>
          </p:nvPr>
        </p:nvSpPr>
        <p:spPr>
          <a:xfrm>
            <a:off x="609600" y="4253514"/>
            <a:ext cx="2438400" cy="277748"/>
          </a:xfrm>
        </p:spPr>
        <p:txBody>
          <a:bodyPr>
            <a:noAutofit/>
          </a:bodyPr>
          <a:lstStyle>
            <a:lvl1pPr marL="0" indent="0" algn="ctr">
              <a:buNone/>
              <a:defRPr sz="1067" b="1" i="0">
                <a:solidFill>
                  <a:schemeClr val="accent3"/>
                </a:solidFill>
                <a:latin typeface="Georgia" panose="02040502050405020303" pitchFamily="18" charset="0"/>
              </a:defRPr>
            </a:lvl1pPr>
          </a:lstStyle>
          <a:p>
            <a:pPr lvl="0"/>
            <a:r>
              <a:rPr lang="en-US"/>
              <a:t>Edit Master text styles</a:t>
            </a:r>
          </a:p>
        </p:txBody>
      </p:sp>
      <p:sp>
        <p:nvSpPr>
          <p:cNvPr id="55" name="Text Placeholder 4">
            <a:extLst>
              <a:ext uri="{FF2B5EF4-FFF2-40B4-BE49-F238E27FC236}">
                <a16:creationId xmlns:a16="http://schemas.microsoft.com/office/drawing/2014/main" id="{2D42CE3B-A592-2545-B63B-003FD92EDED6}"/>
              </a:ext>
            </a:extLst>
          </p:cNvPr>
          <p:cNvSpPr>
            <a:spLocks noGrp="1"/>
          </p:cNvSpPr>
          <p:nvPr>
            <p:ph type="body" sz="quarter" idx="26"/>
          </p:nvPr>
        </p:nvSpPr>
        <p:spPr>
          <a:xfrm>
            <a:off x="3475833" y="4253514"/>
            <a:ext cx="2438400" cy="277748"/>
          </a:xfrm>
        </p:spPr>
        <p:txBody>
          <a:bodyPr>
            <a:noAutofit/>
          </a:bodyPr>
          <a:lstStyle>
            <a:lvl1pPr marL="0" indent="0" algn="ctr">
              <a:buNone/>
              <a:defRPr sz="1067" b="1" i="0">
                <a:solidFill>
                  <a:schemeClr val="accent3"/>
                </a:solidFill>
                <a:latin typeface="Georgia" panose="02040502050405020303" pitchFamily="18" charset="0"/>
              </a:defRPr>
            </a:lvl1pPr>
          </a:lstStyle>
          <a:p>
            <a:pPr lvl="0"/>
            <a:r>
              <a:rPr lang="en-US"/>
              <a:t>Edit Master text styles</a:t>
            </a:r>
          </a:p>
        </p:txBody>
      </p:sp>
      <p:sp>
        <p:nvSpPr>
          <p:cNvPr id="56" name="Text Placeholder 4">
            <a:extLst>
              <a:ext uri="{FF2B5EF4-FFF2-40B4-BE49-F238E27FC236}">
                <a16:creationId xmlns:a16="http://schemas.microsoft.com/office/drawing/2014/main" id="{C695613A-027C-A847-AE6C-99E7392190D3}"/>
              </a:ext>
            </a:extLst>
          </p:cNvPr>
          <p:cNvSpPr>
            <a:spLocks noGrp="1"/>
          </p:cNvSpPr>
          <p:nvPr>
            <p:ph type="body" sz="quarter" idx="27"/>
          </p:nvPr>
        </p:nvSpPr>
        <p:spPr>
          <a:xfrm>
            <a:off x="6253167" y="4253514"/>
            <a:ext cx="2438400" cy="277748"/>
          </a:xfrm>
        </p:spPr>
        <p:txBody>
          <a:bodyPr>
            <a:noAutofit/>
          </a:bodyPr>
          <a:lstStyle>
            <a:lvl1pPr marL="0" indent="0" algn="ctr">
              <a:buNone/>
              <a:defRPr sz="1067" b="1" i="0">
                <a:solidFill>
                  <a:schemeClr val="accent3"/>
                </a:solidFill>
                <a:latin typeface="Georgia" panose="02040502050405020303" pitchFamily="18" charset="0"/>
              </a:defRPr>
            </a:lvl1pPr>
          </a:lstStyle>
          <a:p>
            <a:pPr lvl="0"/>
            <a:r>
              <a:rPr lang="en-US"/>
              <a:t>Edit Master text styles</a:t>
            </a:r>
          </a:p>
        </p:txBody>
      </p:sp>
      <p:sp>
        <p:nvSpPr>
          <p:cNvPr id="57" name="Text Placeholder 4">
            <a:extLst>
              <a:ext uri="{FF2B5EF4-FFF2-40B4-BE49-F238E27FC236}">
                <a16:creationId xmlns:a16="http://schemas.microsoft.com/office/drawing/2014/main" id="{7F8E43B3-AE60-A542-8836-9EA4CE36B534}"/>
              </a:ext>
            </a:extLst>
          </p:cNvPr>
          <p:cNvSpPr>
            <a:spLocks noGrp="1"/>
          </p:cNvSpPr>
          <p:nvPr>
            <p:ph type="body" sz="quarter" idx="32" hasCustomPrompt="1"/>
          </p:nvPr>
        </p:nvSpPr>
        <p:spPr>
          <a:xfrm>
            <a:off x="9030500" y="4024911"/>
            <a:ext cx="2438400" cy="304800"/>
          </a:xfrm>
        </p:spPr>
        <p:txBody>
          <a:bodyPr>
            <a:noAutofit/>
          </a:bodyPr>
          <a:lstStyle>
            <a:lvl1pPr marL="0" indent="0" algn="ctr">
              <a:buNone/>
              <a:defRPr sz="1400">
                <a:solidFill>
                  <a:schemeClr val="accent3"/>
                </a:solidFill>
                <a:latin typeface="+mn-lt"/>
              </a:defRPr>
            </a:lvl1pPr>
          </a:lstStyle>
          <a:p>
            <a:pPr lvl="0"/>
            <a:r>
              <a:rPr lang="en-US" dirty="0"/>
              <a:t>Click to edit name</a:t>
            </a:r>
          </a:p>
        </p:txBody>
      </p:sp>
      <p:sp>
        <p:nvSpPr>
          <p:cNvPr id="58" name="Text Placeholder 4">
            <a:extLst>
              <a:ext uri="{FF2B5EF4-FFF2-40B4-BE49-F238E27FC236}">
                <a16:creationId xmlns:a16="http://schemas.microsoft.com/office/drawing/2014/main" id="{D4F48B59-D1F2-2E4F-A697-8BC8D3B5A511}"/>
              </a:ext>
            </a:extLst>
          </p:cNvPr>
          <p:cNvSpPr>
            <a:spLocks noGrp="1"/>
          </p:cNvSpPr>
          <p:nvPr>
            <p:ph type="body" sz="quarter" idx="33"/>
          </p:nvPr>
        </p:nvSpPr>
        <p:spPr>
          <a:xfrm>
            <a:off x="9030500" y="4253514"/>
            <a:ext cx="2438400" cy="277748"/>
          </a:xfrm>
        </p:spPr>
        <p:txBody>
          <a:bodyPr>
            <a:noAutofit/>
          </a:bodyPr>
          <a:lstStyle>
            <a:lvl1pPr marL="0" indent="0" algn="ctr">
              <a:buNone/>
              <a:defRPr sz="1067" b="1" i="0">
                <a:solidFill>
                  <a:schemeClr val="accent3"/>
                </a:solidFill>
                <a:latin typeface="Georgia" panose="02040502050405020303" pitchFamily="18" charset="0"/>
              </a:defRPr>
            </a:lvl1pPr>
          </a:lstStyle>
          <a:p>
            <a:pPr lvl="0"/>
            <a:r>
              <a:rPr lang="en-US"/>
              <a:t>Edit Master text styles</a:t>
            </a:r>
          </a:p>
        </p:txBody>
      </p:sp>
      <p:sp>
        <p:nvSpPr>
          <p:cNvPr id="59" name="Text Placeholder 4">
            <a:extLst>
              <a:ext uri="{FF2B5EF4-FFF2-40B4-BE49-F238E27FC236}">
                <a16:creationId xmlns:a16="http://schemas.microsoft.com/office/drawing/2014/main" id="{3E130FC0-342D-434B-B7F2-9E31BAECE8A0}"/>
              </a:ext>
            </a:extLst>
          </p:cNvPr>
          <p:cNvSpPr>
            <a:spLocks noGrp="1"/>
          </p:cNvSpPr>
          <p:nvPr>
            <p:ph type="body" sz="quarter" idx="34" hasCustomPrompt="1"/>
          </p:nvPr>
        </p:nvSpPr>
        <p:spPr>
          <a:xfrm>
            <a:off x="2032000" y="5571844"/>
            <a:ext cx="2438400" cy="304800"/>
          </a:xfrm>
        </p:spPr>
        <p:txBody>
          <a:bodyPr>
            <a:noAutofit/>
          </a:bodyPr>
          <a:lstStyle>
            <a:lvl1pPr marL="0" indent="0" algn="ctr">
              <a:buNone/>
              <a:defRPr sz="1400">
                <a:solidFill>
                  <a:schemeClr val="accent3"/>
                </a:solidFill>
                <a:latin typeface="+mn-lt"/>
              </a:defRPr>
            </a:lvl1pPr>
          </a:lstStyle>
          <a:p>
            <a:pPr lvl="0"/>
            <a:r>
              <a:rPr lang="en-US" dirty="0"/>
              <a:t>Click to edit name</a:t>
            </a:r>
          </a:p>
        </p:txBody>
      </p:sp>
      <p:sp>
        <p:nvSpPr>
          <p:cNvPr id="60" name="Text Placeholder 4">
            <a:extLst>
              <a:ext uri="{FF2B5EF4-FFF2-40B4-BE49-F238E27FC236}">
                <a16:creationId xmlns:a16="http://schemas.microsoft.com/office/drawing/2014/main" id="{2168A16B-A067-184D-B505-EEF623F50CB2}"/>
              </a:ext>
            </a:extLst>
          </p:cNvPr>
          <p:cNvSpPr>
            <a:spLocks noGrp="1"/>
          </p:cNvSpPr>
          <p:nvPr>
            <p:ph type="body" sz="quarter" idx="35" hasCustomPrompt="1"/>
          </p:nvPr>
        </p:nvSpPr>
        <p:spPr>
          <a:xfrm>
            <a:off x="4876800" y="5571844"/>
            <a:ext cx="2438400" cy="304800"/>
          </a:xfrm>
        </p:spPr>
        <p:txBody>
          <a:bodyPr>
            <a:noAutofit/>
          </a:bodyPr>
          <a:lstStyle>
            <a:lvl1pPr marL="0" indent="0" algn="ctr">
              <a:buNone/>
              <a:defRPr sz="1400">
                <a:solidFill>
                  <a:schemeClr val="accent3"/>
                </a:solidFill>
                <a:latin typeface="+mn-lt"/>
              </a:defRPr>
            </a:lvl1pPr>
          </a:lstStyle>
          <a:p>
            <a:pPr lvl="0"/>
            <a:r>
              <a:rPr lang="en-US" dirty="0"/>
              <a:t>Click to edit name</a:t>
            </a:r>
          </a:p>
        </p:txBody>
      </p:sp>
      <p:sp>
        <p:nvSpPr>
          <p:cNvPr id="61" name="Text Placeholder 4">
            <a:extLst>
              <a:ext uri="{FF2B5EF4-FFF2-40B4-BE49-F238E27FC236}">
                <a16:creationId xmlns:a16="http://schemas.microsoft.com/office/drawing/2014/main" id="{8C6DEF85-4D4D-704D-963D-992111E84A92}"/>
              </a:ext>
            </a:extLst>
          </p:cNvPr>
          <p:cNvSpPr>
            <a:spLocks noGrp="1"/>
          </p:cNvSpPr>
          <p:nvPr>
            <p:ph type="body" sz="quarter" idx="36" hasCustomPrompt="1"/>
          </p:nvPr>
        </p:nvSpPr>
        <p:spPr>
          <a:xfrm>
            <a:off x="7675567" y="5571844"/>
            <a:ext cx="2438400" cy="304800"/>
          </a:xfrm>
        </p:spPr>
        <p:txBody>
          <a:bodyPr>
            <a:noAutofit/>
          </a:bodyPr>
          <a:lstStyle>
            <a:lvl1pPr marL="0" indent="0" algn="ctr">
              <a:buNone/>
              <a:defRPr sz="1400">
                <a:solidFill>
                  <a:schemeClr val="accent3"/>
                </a:solidFill>
                <a:latin typeface="+mn-lt"/>
              </a:defRPr>
            </a:lvl1pPr>
          </a:lstStyle>
          <a:p>
            <a:pPr lvl="0"/>
            <a:r>
              <a:rPr lang="en-US" dirty="0"/>
              <a:t>Click to edit name</a:t>
            </a:r>
          </a:p>
        </p:txBody>
      </p:sp>
      <p:sp>
        <p:nvSpPr>
          <p:cNvPr id="62" name="Text Placeholder 4">
            <a:extLst>
              <a:ext uri="{FF2B5EF4-FFF2-40B4-BE49-F238E27FC236}">
                <a16:creationId xmlns:a16="http://schemas.microsoft.com/office/drawing/2014/main" id="{D905B680-7F66-1F46-823D-F18333E6F6DE}"/>
              </a:ext>
            </a:extLst>
          </p:cNvPr>
          <p:cNvSpPr>
            <a:spLocks noGrp="1"/>
          </p:cNvSpPr>
          <p:nvPr>
            <p:ph type="body" sz="quarter" idx="37"/>
          </p:nvPr>
        </p:nvSpPr>
        <p:spPr>
          <a:xfrm>
            <a:off x="2032000" y="5800445"/>
            <a:ext cx="2438400" cy="277748"/>
          </a:xfrm>
        </p:spPr>
        <p:txBody>
          <a:bodyPr>
            <a:noAutofit/>
          </a:bodyPr>
          <a:lstStyle>
            <a:lvl1pPr marL="0" indent="0" algn="ctr">
              <a:buNone/>
              <a:defRPr sz="1067" b="1" i="0">
                <a:solidFill>
                  <a:schemeClr val="accent3"/>
                </a:solidFill>
                <a:latin typeface="Georgia" panose="02040502050405020303" pitchFamily="18" charset="0"/>
              </a:defRPr>
            </a:lvl1pPr>
          </a:lstStyle>
          <a:p>
            <a:pPr lvl="0"/>
            <a:r>
              <a:rPr lang="en-US"/>
              <a:t>Edit Master text styles</a:t>
            </a:r>
          </a:p>
        </p:txBody>
      </p:sp>
      <p:sp>
        <p:nvSpPr>
          <p:cNvPr id="63" name="Text Placeholder 4">
            <a:extLst>
              <a:ext uri="{FF2B5EF4-FFF2-40B4-BE49-F238E27FC236}">
                <a16:creationId xmlns:a16="http://schemas.microsoft.com/office/drawing/2014/main" id="{7C1AC7F8-16AA-1140-8093-B43909C4D60D}"/>
              </a:ext>
            </a:extLst>
          </p:cNvPr>
          <p:cNvSpPr>
            <a:spLocks noGrp="1"/>
          </p:cNvSpPr>
          <p:nvPr>
            <p:ph type="body" sz="quarter" idx="38"/>
          </p:nvPr>
        </p:nvSpPr>
        <p:spPr>
          <a:xfrm>
            <a:off x="4876800" y="5800445"/>
            <a:ext cx="2438400" cy="277748"/>
          </a:xfrm>
        </p:spPr>
        <p:txBody>
          <a:bodyPr>
            <a:noAutofit/>
          </a:bodyPr>
          <a:lstStyle>
            <a:lvl1pPr marL="0" indent="0" algn="ctr">
              <a:buNone/>
              <a:defRPr sz="1067" b="1" i="0">
                <a:solidFill>
                  <a:schemeClr val="accent3"/>
                </a:solidFill>
                <a:latin typeface="Georgia" panose="02040502050405020303" pitchFamily="18" charset="0"/>
              </a:defRPr>
            </a:lvl1pPr>
          </a:lstStyle>
          <a:p>
            <a:pPr lvl="0"/>
            <a:r>
              <a:rPr lang="en-US"/>
              <a:t>Edit Master text styles</a:t>
            </a:r>
          </a:p>
        </p:txBody>
      </p:sp>
      <p:sp>
        <p:nvSpPr>
          <p:cNvPr id="64" name="Text Placeholder 4">
            <a:extLst>
              <a:ext uri="{FF2B5EF4-FFF2-40B4-BE49-F238E27FC236}">
                <a16:creationId xmlns:a16="http://schemas.microsoft.com/office/drawing/2014/main" id="{A23B9713-3FFC-714B-9378-A8AE7167B7A1}"/>
              </a:ext>
            </a:extLst>
          </p:cNvPr>
          <p:cNvSpPr>
            <a:spLocks noGrp="1"/>
          </p:cNvSpPr>
          <p:nvPr>
            <p:ph type="body" sz="quarter" idx="39"/>
          </p:nvPr>
        </p:nvSpPr>
        <p:spPr>
          <a:xfrm>
            <a:off x="7675567" y="5800445"/>
            <a:ext cx="2438400" cy="277748"/>
          </a:xfrm>
        </p:spPr>
        <p:txBody>
          <a:bodyPr>
            <a:noAutofit/>
          </a:bodyPr>
          <a:lstStyle>
            <a:lvl1pPr marL="0" indent="0" algn="ctr">
              <a:buNone/>
              <a:defRPr sz="1067" b="1" i="0">
                <a:solidFill>
                  <a:schemeClr val="accent3"/>
                </a:solidFill>
                <a:latin typeface="Georgia" panose="02040502050405020303" pitchFamily="18" charset="0"/>
              </a:defRPr>
            </a:lvl1pPr>
          </a:lstStyle>
          <a:p>
            <a:pPr lvl="0"/>
            <a:r>
              <a:rPr lang="en-US"/>
              <a:t>Edit Master text styles</a:t>
            </a:r>
          </a:p>
        </p:txBody>
      </p:sp>
      <p:sp>
        <p:nvSpPr>
          <p:cNvPr id="65" name="Picture Placeholder 14">
            <a:extLst>
              <a:ext uri="{FF2B5EF4-FFF2-40B4-BE49-F238E27FC236}">
                <a16:creationId xmlns:a16="http://schemas.microsoft.com/office/drawing/2014/main" id="{E45CABF3-6B98-494C-A8EB-D2D7EC201EAE}"/>
              </a:ext>
            </a:extLst>
          </p:cNvPr>
          <p:cNvSpPr>
            <a:spLocks noGrp="1"/>
          </p:cNvSpPr>
          <p:nvPr>
            <p:ph type="pic" sz="quarter" idx="43"/>
          </p:nvPr>
        </p:nvSpPr>
        <p:spPr>
          <a:xfrm>
            <a:off x="1422400" y="1532460"/>
            <a:ext cx="914400" cy="877824"/>
          </a:xfrm>
          <a:prstGeom prst="ellipse">
            <a:avLst/>
          </a:prstGeom>
          <a:solidFill>
            <a:schemeClr val="accent2"/>
          </a:solidFill>
        </p:spPr>
        <p:txBody>
          <a:bodyPr wrap="square" lIns="0" rIns="0" anchor="ctr">
            <a:noAutofit/>
          </a:bodyPr>
          <a:lstStyle>
            <a:lvl1pPr marL="0" indent="0" algn="ctr">
              <a:buNone/>
              <a:defRPr sz="1067" b="1" i="0">
                <a:solidFill>
                  <a:schemeClr val="accent3"/>
                </a:solidFill>
                <a:latin typeface="Arial Bold"/>
                <a:cs typeface="Arial Bold"/>
              </a:defRPr>
            </a:lvl1pPr>
          </a:lstStyle>
          <a:p>
            <a:r>
              <a:rPr lang="en-US" dirty="0"/>
              <a:t>Click icon to add picture</a:t>
            </a:r>
          </a:p>
        </p:txBody>
      </p:sp>
      <p:sp>
        <p:nvSpPr>
          <p:cNvPr id="66" name="Picture Placeholder 14">
            <a:extLst>
              <a:ext uri="{FF2B5EF4-FFF2-40B4-BE49-F238E27FC236}">
                <a16:creationId xmlns:a16="http://schemas.microsoft.com/office/drawing/2014/main" id="{5959F7FF-48A6-5F4E-B446-7D4A3D124BE8}"/>
              </a:ext>
            </a:extLst>
          </p:cNvPr>
          <p:cNvSpPr>
            <a:spLocks noGrp="1"/>
          </p:cNvSpPr>
          <p:nvPr>
            <p:ph type="pic" sz="quarter" idx="44"/>
          </p:nvPr>
        </p:nvSpPr>
        <p:spPr>
          <a:xfrm>
            <a:off x="7010400" y="1532460"/>
            <a:ext cx="914400" cy="877824"/>
          </a:xfrm>
          <a:prstGeom prst="ellipse">
            <a:avLst/>
          </a:prstGeom>
          <a:solidFill>
            <a:schemeClr val="accent2"/>
          </a:solidFill>
        </p:spPr>
        <p:txBody>
          <a:bodyPr wrap="square" lIns="0" rIns="0" anchor="ctr">
            <a:noAutofit/>
          </a:bodyPr>
          <a:lstStyle>
            <a:lvl1pPr marL="0" indent="0" algn="ctr">
              <a:buNone/>
              <a:defRPr sz="1067" b="1" i="0">
                <a:solidFill>
                  <a:schemeClr val="accent3"/>
                </a:solidFill>
                <a:latin typeface="Arial Bold"/>
                <a:cs typeface="Arial Bold"/>
              </a:defRPr>
            </a:lvl1pPr>
          </a:lstStyle>
          <a:p>
            <a:r>
              <a:rPr lang="en-US" dirty="0"/>
              <a:t>Click icon to add picture</a:t>
            </a:r>
          </a:p>
        </p:txBody>
      </p:sp>
      <p:sp>
        <p:nvSpPr>
          <p:cNvPr id="67" name="Picture Placeholder 14">
            <a:extLst>
              <a:ext uri="{FF2B5EF4-FFF2-40B4-BE49-F238E27FC236}">
                <a16:creationId xmlns:a16="http://schemas.microsoft.com/office/drawing/2014/main" id="{AD9FF4D3-677F-A242-8431-3BA971292280}"/>
              </a:ext>
            </a:extLst>
          </p:cNvPr>
          <p:cNvSpPr>
            <a:spLocks noGrp="1"/>
          </p:cNvSpPr>
          <p:nvPr>
            <p:ph type="pic" sz="quarter" idx="45"/>
          </p:nvPr>
        </p:nvSpPr>
        <p:spPr>
          <a:xfrm>
            <a:off x="9753600" y="1532460"/>
            <a:ext cx="914400" cy="877824"/>
          </a:xfrm>
          <a:prstGeom prst="ellipse">
            <a:avLst/>
          </a:prstGeom>
          <a:solidFill>
            <a:schemeClr val="accent2"/>
          </a:solidFill>
        </p:spPr>
        <p:txBody>
          <a:bodyPr wrap="square" lIns="0" rIns="0" anchor="ctr">
            <a:noAutofit/>
          </a:bodyPr>
          <a:lstStyle>
            <a:lvl1pPr marL="0" indent="0" algn="ctr">
              <a:buNone/>
              <a:defRPr sz="1067" b="1" i="0">
                <a:solidFill>
                  <a:schemeClr val="accent3"/>
                </a:solidFill>
                <a:latin typeface="Arial Bold"/>
                <a:cs typeface="Arial Bold"/>
              </a:defRPr>
            </a:lvl1pPr>
          </a:lstStyle>
          <a:p>
            <a:r>
              <a:rPr lang="en-US" dirty="0"/>
              <a:t>Click icon to add picture</a:t>
            </a:r>
          </a:p>
        </p:txBody>
      </p:sp>
      <p:sp>
        <p:nvSpPr>
          <p:cNvPr id="68" name="Picture Placeholder 14">
            <a:extLst>
              <a:ext uri="{FF2B5EF4-FFF2-40B4-BE49-F238E27FC236}">
                <a16:creationId xmlns:a16="http://schemas.microsoft.com/office/drawing/2014/main" id="{716215FD-531B-3343-9411-567B03FCBE2C}"/>
              </a:ext>
            </a:extLst>
          </p:cNvPr>
          <p:cNvSpPr>
            <a:spLocks noGrp="1"/>
          </p:cNvSpPr>
          <p:nvPr>
            <p:ph type="pic" sz="quarter" idx="46"/>
          </p:nvPr>
        </p:nvSpPr>
        <p:spPr>
          <a:xfrm>
            <a:off x="4267200" y="3133497"/>
            <a:ext cx="914400" cy="877824"/>
          </a:xfrm>
          <a:prstGeom prst="ellipse">
            <a:avLst/>
          </a:prstGeom>
          <a:solidFill>
            <a:schemeClr val="accent2"/>
          </a:solidFill>
        </p:spPr>
        <p:txBody>
          <a:bodyPr wrap="square" lIns="0" rIns="0" anchor="ctr">
            <a:noAutofit/>
          </a:bodyPr>
          <a:lstStyle>
            <a:lvl1pPr marL="0" indent="0" algn="ctr">
              <a:buNone/>
              <a:defRPr sz="1067" b="1" i="0">
                <a:solidFill>
                  <a:schemeClr val="accent3"/>
                </a:solidFill>
                <a:latin typeface="Arial Bold"/>
                <a:cs typeface="Arial Bold"/>
              </a:defRPr>
            </a:lvl1pPr>
          </a:lstStyle>
          <a:p>
            <a:r>
              <a:rPr lang="en-US" dirty="0"/>
              <a:t>Click icon to add picture</a:t>
            </a:r>
          </a:p>
        </p:txBody>
      </p:sp>
      <p:sp>
        <p:nvSpPr>
          <p:cNvPr id="69" name="Picture Placeholder 14">
            <a:extLst>
              <a:ext uri="{FF2B5EF4-FFF2-40B4-BE49-F238E27FC236}">
                <a16:creationId xmlns:a16="http://schemas.microsoft.com/office/drawing/2014/main" id="{2870A804-BC98-DA45-B010-50BB3875C6D9}"/>
              </a:ext>
            </a:extLst>
          </p:cNvPr>
          <p:cNvSpPr>
            <a:spLocks noGrp="1"/>
          </p:cNvSpPr>
          <p:nvPr>
            <p:ph type="pic" sz="quarter" idx="47"/>
          </p:nvPr>
        </p:nvSpPr>
        <p:spPr>
          <a:xfrm>
            <a:off x="1422400" y="3138195"/>
            <a:ext cx="914400" cy="877824"/>
          </a:xfrm>
          <a:prstGeom prst="ellipse">
            <a:avLst/>
          </a:prstGeom>
          <a:solidFill>
            <a:schemeClr val="accent2"/>
          </a:solidFill>
        </p:spPr>
        <p:txBody>
          <a:bodyPr wrap="square" lIns="0" rIns="0" anchor="ctr">
            <a:noAutofit/>
          </a:bodyPr>
          <a:lstStyle>
            <a:lvl1pPr marL="0" indent="0" algn="ctr">
              <a:buNone/>
              <a:defRPr sz="1067" b="1" i="0">
                <a:solidFill>
                  <a:schemeClr val="accent3"/>
                </a:solidFill>
                <a:latin typeface="Arial Bold"/>
                <a:cs typeface="Arial Bold"/>
              </a:defRPr>
            </a:lvl1pPr>
          </a:lstStyle>
          <a:p>
            <a:r>
              <a:rPr lang="en-US" dirty="0"/>
              <a:t>Click icon to add picture</a:t>
            </a:r>
          </a:p>
        </p:txBody>
      </p:sp>
      <p:sp>
        <p:nvSpPr>
          <p:cNvPr id="70" name="Picture Placeholder 14">
            <a:extLst>
              <a:ext uri="{FF2B5EF4-FFF2-40B4-BE49-F238E27FC236}">
                <a16:creationId xmlns:a16="http://schemas.microsoft.com/office/drawing/2014/main" id="{B1D49557-AF6F-6C4E-964F-A09F0813C114}"/>
              </a:ext>
            </a:extLst>
          </p:cNvPr>
          <p:cNvSpPr>
            <a:spLocks noGrp="1"/>
          </p:cNvSpPr>
          <p:nvPr>
            <p:ph type="pic" sz="quarter" idx="48"/>
          </p:nvPr>
        </p:nvSpPr>
        <p:spPr>
          <a:xfrm>
            <a:off x="7010400" y="3138195"/>
            <a:ext cx="914400" cy="877824"/>
          </a:xfrm>
          <a:prstGeom prst="ellipse">
            <a:avLst/>
          </a:prstGeom>
          <a:solidFill>
            <a:schemeClr val="accent2"/>
          </a:solidFill>
        </p:spPr>
        <p:txBody>
          <a:bodyPr wrap="square" lIns="0" rIns="0" anchor="ctr">
            <a:noAutofit/>
          </a:bodyPr>
          <a:lstStyle>
            <a:lvl1pPr marL="0" indent="0" algn="ctr">
              <a:buNone/>
              <a:defRPr sz="1067" b="1" i="0">
                <a:solidFill>
                  <a:schemeClr val="accent3"/>
                </a:solidFill>
                <a:latin typeface="Arial Bold"/>
                <a:cs typeface="Arial Bold"/>
              </a:defRPr>
            </a:lvl1pPr>
          </a:lstStyle>
          <a:p>
            <a:r>
              <a:rPr lang="en-US" dirty="0"/>
              <a:t>Click icon to add picture</a:t>
            </a:r>
          </a:p>
        </p:txBody>
      </p:sp>
      <p:sp>
        <p:nvSpPr>
          <p:cNvPr id="71" name="Picture Placeholder 14">
            <a:extLst>
              <a:ext uri="{FF2B5EF4-FFF2-40B4-BE49-F238E27FC236}">
                <a16:creationId xmlns:a16="http://schemas.microsoft.com/office/drawing/2014/main" id="{3434E7C5-4BAB-9049-97D7-1DEB8F7E4311}"/>
              </a:ext>
            </a:extLst>
          </p:cNvPr>
          <p:cNvSpPr>
            <a:spLocks noGrp="1"/>
          </p:cNvSpPr>
          <p:nvPr>
            <p:ph type="pic" sz="quarter" idx="49"/>
          </p:nvPr>
        </p:nvSpPr>
        <p:spPr>
          <a:xfrm>
            <a:off x="9753600" y="3138195"/>
            <a:ext cx="914400" cy="877824"/>
          </a:xfrm>
          <a:prstGeom prst="ellipse">
            <a:avLst/>
          </a:prstGeom>
          <a:solidFill>
            <a:schemeClr val="accent2"/>
          </a:solidFill>
        </p:spPr>
        <p:txBody>
          <a:bodyPr wrap="square" lIns="0" rIns="0" anchor="ctr">
            <a:noAutofit/>
          </a:bodyPr>
          <a:lstStyle>
            <a:lvl1pPr marL="0" indent="0" algn="ctr">
              <a:buNone/>
              <a:defRPr sz="1067" b="1" i="0">
                <a:solidFill>
                  <a:schemeClr val="accent3"/>
                </a:solidFill>
                <a:latin typeface="Arial Bold"/>
                <a:cs typeface="Arial Bold"/>
              </a:defRPr>
            </a:lvl1pPr>
          </a:lstStyle>
          <a:p>
            <a:r>
              <a:rPr lang="en-US" dirty="0"/>
              <a:t>Click icon to add picture</a:t>
            </a:r>
          </a:p>
        </p:txBody>
      </p:sp>
      <p:sp>
        <p:nvSpPr>
          <p:cNvPr id="72" name="Picture Placeholder 14">
            <a:extLst>
              <a:ext uri="{FF2B5EF4-FFF2-40B4-BE49-F238E27FC236}">
                <a16:creationId xmlns:a16="http://schemas.microsoft.com/office/drawing/2014/main" id="{976DBF47-12D3-064F-A999-581CC3F19C96}"/>
              </a:ext>
            </a:extLst>
          </p:cNvPr>
          <p:cNvSpPr>
            <a:spLocks noGrp="1"/>
          </p:cNvSpPr>
          <p:nvPr>
            <p:ph type="pic" sz="quarter" idx="50"/>
          </p:nvPr>
        </p:nvSpPr>
        <p:spPr>
          <a:xfrm>
            <a:off x="5588000" y="4670777"/>
            <a:ext cx="914400" cy="877824"/>
          </a:xfrm>
          <a:prstGeom prst="ellipse">
            <a:avLst/>
          </a:prstGeom>
          <a:solidFill>
            <a:schemeClr val="accent2"/>
          </a:solidFill>
        </p:spPr>
        <p:txBody>
          <a:bodyPr wrap="square" lIns="0" rIns="0" anchor="ctr">
            <a:noAutofit/>
          </a:bodyPr>
          <a:lstStyle>
            <a:lvl1pPr marL="0" indent="0" algn="ctr">
              <a:buNone/>
              <a:defRPr sz="1067" b="1" i="0">
                <a:solidFill>
                  <a:schemeClr val="accent3"/>
                </a:solidFill>
                <a:latin typeface="Arial Bold"/>
                <a:cs typeface="Arial Bold"/>
              </a:defRPr>
            </a:lvl1pPr>
          </a:lstStyle>
          <a:p>
            <a:r>
              <a:rPr lang="en-US" dirty="0"/>
              <a:t>Click icon to add picture</a:t>
            </a:r>
          </a:p>
        </p:txBody>
      </p:sp>
      <p:sp>
        <p:nvSpPr>
          <p:cNvPr id="73" name="Picture Placeholder 14">
            <a:extLst>
              <a:ext uri="{FF2B5EF4-FFF2-40B4-BE49-F238E27FC236}">
                <a16:creationId xmlns:a16="http://schemas.microsoft.com/office/drawing/2014/main" id="{46D84929-5FAB-794F-AFEF-D2F551288A88}"/>
              </a:ext>
            </a:extLst>
          </p:cNvPr>
          <p:cNvSpPr>
            <a:spLocks noGrp="1"/>
          </p:cNvSpPr>
          <p:nvPr>
            <p:ph type="pic" sz="quarter" idx="51"/>
          </p:nvPr>
        </p:nvSpPr>
        <p:spPr>
          <a:xfrm>
            <a:off x="2844800" y="4675475"/>
            <a:ext cx="914400" cy="877824"/>
          </a:xfrm>
          <a:prstGeom prst="ellipse">
            <a:avLst/>
          </a:prstGeom>
          <a:solidFill>
            <a:schemeClr val="accent2"/>
          </a:solidFill>
        </p:spPr>
        <p:txBody>
          <a:bodyPr wrap="square" lIns="0" rIns="0" anchor="ctr">
            <a:noAutofit/>
          </a:bodyPr>
          <a:lstStyle>
            <a:lvl1pPr marL="0" indent="0" algn="ctr">
              <a:buNone/>
              <a:defRPr sz="1067" b="1" i="0">
                <a:solidFill>
                  <a:schemeClr val="accent3"/>
                </a:solidFill>
                <a:latin typeface="Arial Bold"/>
                <a:cs typeface="Arial Bold"/>
              </a:defRPr>
            </a:lvl1pPr>
          </a:lstStyle>
          <a:p>
            <a:r>
              <a:rPr lang="en-US" dirty="0"/>
              <a:t>Click icon to add picture</a:t>
            </a:r>
          </a:p>
        </p:txBody>
      </p:sp>
      <p:sp>
        <p:nvSpPr>
          <p:cNvPr id="75" name="Picture Placeholder 14">
            <a:extLst>
              <a:ext uri="{FF2B5EF4-FFF2-40B4-BE49-F238E27FC236}">
                <a16:creationId xmlns:a16="http://schemas.microsoft.com/office/drawing/2014/main" id="{041CE872-B0A8-1140-B24D-CE1D597EB68D}"/>
              </a:ext>
            </a:extLst>
          </p:cNvPr>
          <p:cNvSpPr>
            <a:spLocks noGrp="1"/>
          </p:cNvSpPr>
          <p:nvPr>
            <p:ph type="pic" sz="quarter" idx="52"/>
          </p:nvPr>
        </p:nvSpPr>
        <p:spPr>
          <a:xfrm>
            <a:off x="8432800" y="4675475"/>
            <a:ext cx="914400" cy="877824"/>
          </a:xfrm>
          <a:prstGeom prst="ellipse">
            <a:avLst/>
          </a:prstGeom>
          <a:solidFill>
            <a:schemeClr val="accent2"/>
          </a:solidFill>
        </p:spPr>
        <p:txBody>
          <a:bodyPr wrap="square" lIns="0" rIns="0" anchor="ctr">
            <a:noAutofit/>
          </a:bodyPr>
          <a:lstStyle>
            <a:lvl1pPr marL="0" indent="0" algn="ctr">
              <a:buNone/>
              <a:defRPr sz="1067" b="1" i="0">
                <a:solidFill>
                  <a:schemeClr val="accent3"/>
                </a:solidFill>
                <a:latin typeface="Arial Bold"/>
                <a:cs typeface="Arial Bold"/>
              </a:defRPr>
            </a:lvl1pPr>
          </a:lstStyle>
          <a:p>
            <a:r>
              <a:rPr lang="en-US" dirty="0"/>
              <a:t>Click icon to add picture</a:t>
            </a:r>
          </a:p>
        </p:txBody>
      </p:sp>
      <p:sp>
        <p:nvSpPr>
          <p:cNvPr id="37" name="Footer Placeholder 1">
            <a:extLst>
              <a:ext uri="{FF2B5EF4-FFF2-40B4-BE49-F238E27FC236}">
                <a16:creationId xmlns:a16="http://schemas.microsoft.com/office/drawing/2014/main" id="{1FE7553C-0DDB-0440-9250-11D48CA4414A}"/>
              </a:ext>
            </a:extLst>
          </p:cNvPr>
          <p:cNvSpPr>
            <a:spLocks noGrp="1"/>
          </p:cNvSpPr>
          <p:nvPr>
            <p:ph type="ftr" sz="quarter" idx="3"/>
          </p:nvPr>
        </p:nvSpPr>
        <p:spPr>
          <a:xfrm>
            <a:off x="986507" y="6295496"/>
            <a:ext cx="4520557" cy="243840"/>
          </a:xfrm>
          <a:prstGeom prst="rect">
            <a:avLst/>
          </a:prstGeom>
        </p:spPr>
        <p:txBody>
          <a:bodyPr wrap="none" lIns="0" anchor="ctr"/>
          <a:lstStyle>
            <a:lvl1pPr>
              <a:defRPr sz="1200" b="1">
                <a:solidFill>
                  <a:srgbClr val="FF0000"/>
                </a:solidFill>
              </a:defRPr>
            </a:lvl1pPr>
          </a:lstStyle>
          <a:p>
            <a:r>
              <a:rPr lang="en-US" dirty="0">
                <a:cs typeface="Arial"/>
              </a:rPr>
              <a:t>Gulf Coast Division HCA Houston Healthcare Northwest </a:t>
            </a:r>
          </a:p>
        </p:txBody>
      </p:sp>
    </p:spTree>
    <p:extLst>
      <p:ext uri="{BB962C8B-B14F-4D97-AF65-F5344CB8AC3E}">
        <p14:creationId xmlns:p14="http://schemas.microsoft.com/office/powerpoint/2010/main" val="2419121906"/>
      </p:ext>
    </p:extLst>
  </p:cSld>
  <p:clrMapOvr>
    <a:masterClrMapping/>
  </p:clrMapOvr>
  <p:extLst mod="1">
    <p:ext uri="{DCECCB84-F9BA-43D5-87BE-67443E8EF086}">
      <p15:sldGuideLst xmlns:p15="http://schemas.microsoft.com/office/powerpoint/2012/main">
        <p15:guide id="4" orient="horz" pos="1620">
          <p15:clr>
            <a:srgbClr val="FBAE40"/>
          </p15:clr>
        </p15:guide>
        <p15:guide id="5" pos="547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ur Rows">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981200"/>
            <a:ext cx="10972800" cy="762000"/>
          </a:xfrm>
          <a:prstGeom prst="rect">
            <a:avLst/>
          </a:prstGeom>
        </p:spPr>
        <p:txBody>
          <a:bodyPr anchor="ctr">
            <a:normAutofit/>
          </a:bodyPr>
          <a:lstStyle>
            <a:lvl1pPr marL="0" indent="0" algn="ctr">
              <a:buFont typeface="Arial" panose="020B0604020202020204" pitchFamily="34" charset="0"/>
              <a:buNone/>
              <a:defRPr sz="2400" b="1" i="0" cap="all" baseline="0">
                <a:solidFill>
                  <a:schemeClr val="accent3"/>
                </a:solidFill>
                <a:latin typeface="Arial Bold"/>
                <a:cs typeface="Arial Bold"/>
              </a:defRPr>
            </a:lvl1pPr>
            <a:lvl2pPr>
              <a:defRPr sz="3733"/>
            </a:lvl2pPr>
            <a:lvl3pPr>
              <a:defRPr sz="3733"/>
            </a:lvl3pPr>
            <a:lvl4pPr>
              <a:defRPr sz="3733"/>
            </a:lvl4pPr>
            <a:lvl5pPr>
              <a:defRPr sz="3733"/>
            </a:lvl5pPr>
          </a:lstStyle>
          <a:p>
            <a:pPr lvl="0"/>
            <a:r>
              <a:rPr lang="en-US" dirty="0"/>
              <a:t>Edit Master text styles</a:t>
            </a:r>
          </a:p>
        </p:txBody>
      </p:sp>
      <p:sp>
        <p:nvSpPr>
          <p:cNvPr id="8" name="Content Placeholder 2"/>
          <p:cNvSpPr>
            <a:spLocks noGrp="1"/>
          </p:cNvSpPr>
          <p:nvPr>
            <p:ph idx="10"/>
          </p:nvPr>
        </p:nvSpPr>
        <p:spPr>
          <a:xfrm>
            <a:off x="609600" y="2870200"/>
            <a:ext cx="10972800" cy="762000"/>
          </a:xfrm>
          <a:prstGeom prst="rect">
            <a:avLst/>
          </a:prstGeom>
        </p:spPr>
        <p:txBody>
          <a:bodyPr anchor="ctr">
            <a:normAutofit/>
          </a:bodyPr>
          <a:lstStyle>
            <a:lvl1pPr marL="0" indent="0" algn="ctr">
              <a:buFont typeface="Arial" panose="020B0604020202020204" pitchFamily="34" charset="0"/>
              <a:buNone/>
              <a:defRPr sz="2400" b="1" i="0" cap="all" baseline="0">
                <a:solidFill>
                  <a:schemeClr val="accent3"/>
                </a:solidFill>
                <a:latin typeface="Arial Bold"/>
                <a:cs typeface="Arial Bold"/>
              </a:defRPr>
            </a:lvl1pPr>
            <a:lvl2pPr>
              <a:defRPr sz="3733"/>
            </a:lvl2pPr>
            <a:lvl3pPr>
              <a:defRPr sz="3733"/>
            </a:lvl3pPr>
            <a:lvl4pPr>
              <a:defRPr sz="3733"/>
            </a:lvl4pPr>
            <a:lvl5pPr>
              <a:defRPr sz="3733"/>
            </a:lvl5pPr>
          </a:lstStyle>
          <a:p>
            <a:pPr lvl="0"/>
            <a:r>
              <a:rPr lang="en-US"/>
              <a:t>Edit Master text styles</a:t>
            </a:r>
          </a:p>
        </p:txBody>
      </p:sp>
      <p:sp>
        <p:nvSpPr>
          <p:cNvPr id="9" name="Content Placeholder 2"/>
          <p:cNvSpPr>
            <a:spLocks noGrp="1"/>
          </p:cNvSpPr>
          <p:nvPr>
            <p:ph idx="11"/>
          </p:nvPr>
        </p:nvSpPr>
        <p:spPr>
          <a:xfrm>
            <a:off x="609600" y="3759200"/>
            <a:ext cx="10972800" cy="762000"/>
          </a:xfrm>
          <a:prstGeom prst="rect">
            <a:avLst/>
          </a:prstGeom>
        </p:spPr>
        <p:txBody>
          <a:bodyPr anchor="ctr">
            <a:normAutofit/>
          </a:bodyPr>
          <a:lstStyle>
            <a:lvl1pPr marL="0" indent="0" algn="ctr">
              <a:buFont typeface="Arial" panose="020B0604020202020204" pitchFamily="34" charset="0"/>
              <a:buNone/>
              <a:defRPr sz="2400" b="1" i="0" cap="all" baseline="0">
                <a:solidFill>
                  <a:schemeClr val="accent3"/>
                </a:solidFill>
                <a:latin typeface="Arial Bold"/>
                <a:cs typeface="Arial Bold"/>
              </a:defRPr>
            </a:lvl1pPr>
            <a:lvl2pPr>
              <a:defRPr sz="3733"/>
            </a:lvl2pPr>
            <a:lvl3pPr>
              <a:defRPr sz="3733"/>
            </a:lvl3pPr>
            <a:lvl4pPr>
              <a:defRPr sz="3733"/>
            </a:lvl4pPr>
            <a:lvl5pPr>
              <a:defRPr sz="3733"/>
            </a:lvl5pPr>
          </a:lstStyle>
          <a:p>
            <a:pPr lvl="0"/>
            <a:r>
              <a:rPr lang="en-US"/>
              <a:t>Edit Master text styles</a:t>
            </a:r>
          </a:p>
        </p:txBody>
      </p:sp>
      <p:sp>
        <p:nvSpPr>
          <p:cNvPr id="10" name="Content Placeholder 2"/>
          <p:cNvSpPr>
            <a:spLocks noGrp="1"/>
          </p:cNvSpPr>
          <p:nvPr>
            <p:ph idx="12"/>
          </p:nvPr>
        </p:nvSpPr>
        <p:spPr>
          <a:xfrm>
            <a:off x="609600" y="4648200"/>
            <a:ext cx="10972800" cy="762000"/>
          </a:xfrm>
          <a:prstGeom prst="rect">
            <a:avLst/>
          </a:prstGeom>
        </p:spPr>
        <p:txBody>
          <a:bodyPr anchor="ctr">
            <a:normAutofit/>
          </a:bodyPr>
          <a:lstStyle>
            <a:lvl1pPr marL="0" indent="0" algn="ctr">
              <a:buFont typeface="Arial" panose="020B0604020202020204" pitchFamily="34" charset="0"/>
              <a:buNone/>
              <a:defRPr sz="2400" b="1" i="0" cap="all" baseline="0">
                <a:solidFill>
                  <a:schemeClr val="accent3"/>
                </a:solidFill>
                <a:latin typeface="Arial Bold"/>
                <a:cs typeface="Arial Bold"/>
              </a:defRPr>
            </a:lvl1pPr>
            <a:lvl2pPr>
              <a:defRPr sz="3733"/>
            </a:lvl2pPr>
            <a:lvl3pPr>
              <a:defRPr sz="3733"/>
            </a:lvl3pPr>
            <a:lvl4pPr>
              <a:defRPr sz="3733"/>
            </a:lvl4pPr>
            <a:lvl5pPr>
              <a:defRPr sz="3733"/>
            </a:lvl5pPr>
          </a:lstStyle>
          <a:p>
            <a:pPr lvl="0"/>
            <a:r>
              <a:rPr lang="en-US"/>
              <a:t>Edit Master text styles</a:t>
            </a:r>
          </a:p>
        </p:txBody>
      </p:sp>
      <p:sp>
        <p:nvSpPr>
          <p:cNvPr id="4" name="Title 3">
            <a:extLst>
              <a:ext uri="{FF2B5EF4-FFF2-40B4-BE49-F238E27FC236}">
                <a16:creationId xmlns:a16="http://schemas.microsoft.com/office/drawing/2014/main" id="{63B24DF4-0314-594F-AD91-4E22B32CDE5C}"/>
              </a:ext>
            </a:extLst>
          </p:cNvPr>
          <p:cNvSpPr>
            <a:spLocks noGrp="1"/>
          </p:cNvSpPr>
          <p:nvPr>
            <p:ph type="title"/>
          </p:nvPr>
        </p:nvSpPr>
        <p:spPr>
          <a:xfrm>
            <a:off x="609600" y="331155"/>
            <a:ext cx="10972800" cy="1082439"/>
          </a:xfrm>
          <a:prstGeom prst="rect">
            <a:avLst/>
          </a:prstGeom>
        </p:spPr>
        <p:txBody>
          <a:bodyPr/>
          <a:lstStyle/>
          <a:p>
            <a:r>
              <a:rPr lang="en-US"/>
              <a:t>Click to edit Master title style</a:t>
            </a:r>
            <a:endParaRPr lang="en-US" dirty="0"/>
          </a:p>
        </p:txBody>
      </p:sp>
      <p:sp>
        <p:nvSpPr>
          <p:cNvPr id="12" name="Footer Placeholder 1">
            <a:extLst>
              <a:ext uri="{FF2B5EF4-FFF2-40B4-BE49-F238E27FC236}">
                <a16:creationId xmlns:a16="http://schemas.microsoft.com/office/drawing/2014/main" id="{1FE7553C-0DDB-0440-9250-11D48CA4414A}"/>
              </a:ext>
            </a:extLst>
          </p:cNvPr>
          <p:cNvSpPr>
            <a:spLocks noGrp="1"/>
          </p:cNvSpPr>
          <p:nvPr>
            <p:ph type="ftr" sz="quarter" idx="3"/>
          </p:nvPr>
        </p:nvSpPr>
        <p:spPr>
          <a:xfrm>
            <a:off x="986507" y="6295496"/>
            <a:ext cx="4520557" cy="243840"/>
          </a:xfrm>
          <a:prstGeom prst="rect">
            <a:avLst/>
          </a:prstGeom>
        </p:spPr>
        <p:txBody>
          <a:bodyPr wrap="none" lIns="0" anchor="ctr"/>
          <a:lstStyle>
            <a:lvl1pPr>
              <a:defRPr sz="1200" b="1">
                <a:solidFill>
                  <a:srgbClr val="FF0000"/>
                </a:solidFill>
              </a:defRPr>
            </a:lvl1pPr>
          </a:lstStyle>
          <a:p>
            <a:r>
              <a:rPr lang="en-US" dirty="0">
                <a:cs typeface="Arial"/>
              </a:rPr>
              <a:t>Gulf Coast Division HCA Houston Healthcare Northwest </a:t>
            </a:r>
          </a:p>
        </p:txBody>
      </p:sp>
    </p:spTree>
    <p:extLst>
      <p:ext uri="{BB962C8B-B14F-4D97-AF65-F5344CB8AC3E}">
        <p14:creationId xmlns:p14="http://schemas.microsoft.com/office/powerpoint/2010/main" val="3240316397"/>
      </p:ext>
    </p:extLst>
  </p:cSld>
  <p:clrMapOvr>
    <a:masterClrMapping/>
  </p:clrMapOvr>
  <p:extLst mod="1">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Orange Diamond Pattern">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2227C1-93E5-1E49-8E6B-12603A560B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971"/>
            <a:ext cx="12192000" cy="5930900"/>
          </a:xfrm>
          <a:prstGeom prst="rect">
            <a:avLst/>
          </a:prstGeom>
        </p:spPr>
      </p:pic>
      <p:sp>
        <p:nvSpPr>
          <p:cNvPr id="6" name="Subtitle 2"/>
          <p:cNvSpPr>
            <a:spLocks noGrp="1"/>
          </p:cNvSpPr>
          <p:nvPr>
            <p:ph type="subTitle" idx="1"/>
          </p:nvPr>
        </p:nvSpPr>
        <p:spPr bwMode="white">
          <a:xfrm>
            <a:off x="609600" y="4681561"/>
            <a:ext cx="6484760" cy="578011"/>
          </a:xfrm>
          <a:prstGeom prst="rect">
            <a:avLst/>
          </a:prstGeom>
        </p:spPr>
        <p:txBody>
          <a:bodyPr lIns="0">
            <a:noAutofit/>
          </a:bodyPr>
          <a:lstStyle>
            <a:lvl1pPr marL="0" indent="0" algn="l">
              <a:buNone/>
              <a:defRPr sz="2400" b="0">
                <a:solidFill>
                  <a:schemeClr val="bg1"/>
                </a:solidFill>
                <a:latin typeface="Arial" panose="020B0604020202020204" pitchFamily="34" charset="0"/>
                <a:cs typeface="Arial" panose="020B0604020202020204" pitchFamily="34"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dirty="0"/>
              <a:t>Click to edit Master subtitle style</a:t>
            </a:r>
          </a:p>
        </p:txBody>
      </p:sp>
      <p:sp>
        <p:nvSpPr>
          <p:cNvPr id="2" name="Title 1">
            <a:extLst>
              <a:ext uri="{FF2B5EF4-FFF2-40B4-BE49-F238E27FC236}">
                <a16:creationId xmlns:a16="http://schemas.microsoft.com/office/drawing/2014/main" id="{63F0F0FD-8048-7444-8432-F00D4AF61994}"/>
              </a:ext>
            </a:extLst>
          </p:cNvPr>
          <p:cNvSpPr>
            <a:spLocks noGrp="1"/>
          </p:cNvSpPr>
          <p:nvPr>
            <p:ph type="title"/>
          </p:nvPr>
        </p:nvSpPr>
        <p:spPr bwMode="white">
          <a:xfrm>
            <a:off x="609600" y="1148320"/>
            <a:ext cx="6484760" cy="3386093"/>
          </a:xfrm>
        </p:spPr>
        <p:txBody>
          <a:bodyPr>
            <a:noAutofit/>
          </a:bodyPr>
          <a:lstStyle>
            <a:lvl1pPr>
              <a:lnSpc>
                <a:spcPct val="90000"/>
              </a:lnSpc>
              <a:defRPr sz="4800">
                <a:solidFill>
                  <a:schemeClr val="bg1"/>
                </a:solidFill>
              </a:defRPr>
            </a:lvl1pPr>
          </a:lstStyle>
          <a:p>
            <a:r>
              <a:rPr lang="en-US" dirty="0"/>
              <a:t>Click to edit Master title style</a:t>
            </a:r>
          </a:p>
        </p:txBody>
      </p:sp>
      <p:sp>
        <p:nvSpPr>
          <p:cNvPr id="9" name="Footer Placeholder 1">
            <a:extLst>
              <a:ext uri="{FF2B5EF4-FFF2-40B4-BE49-F238E27FC236}">
                <a16:creationId xmlns:a16="http://schemas.microsoft.com/office/drawing/2014/main" id="{1FE7553C-0DDB-0440-9250-11D48CA4414A}"/>
              </a:ext>
            </a:extLst>
          </p:cNvPr>
          <p:cNvSpPr>
            <a:spLocks noGrp="1"/>
          </p:cNvSpPr>
          <p:nvPr>
            <p:ph type="ftr" sz="quarter" idx="3"/>
          </p:nvPr>
        </p:nvSpPr>
        <p:spPr>
          <a:xfrm>
            <a:off x="986507" y="6295496"/>
            <a:ext cx="4520557" cy="243840"/>
          </a:xfrm>
          <a:prstGeom prst="rect">
            <a:avLst/>
          </a:prstGeom>
        </p:spPr>
        <p:txBody>
          <a:bodyPr wrap="none" lIns="0" anchor="ctr"/>
          <a:lstStyle>
            <a:lvl1pPr>
              <a:defRPr sz="1200" b="1">
                <a:solidFill>
                  <a:srgbClr val="FF0000"/>
                </a:solidFill>
              </a:defRPr>
            </a:lvl1pPr>
          </a:lstStyle>
          <a:p>
            <a:r>
              <a:rPr lang="en-US" dirty="0">
                <a:cs typeface="Arial"/>
              </a:rPr>
              <a:t>Gulf Coast Division HCA Houston Healthcare Northwest </a:t>
            </a:r>
          </a:p>
        </p:txBody>
      </p:sp>
    </p:spTree>
    <p:extLst>
      <p:ext uri="{BB962C8B-B14F-4D97-AF65-F5344CB8AC3E}">
        <p14:creationId xmlns:p14="http://schemas.microsoft.com/office/powerpoint/2010/main" val="5814378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solidFill>
                  <a:schemeClr val="tx1"/>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A0DD2226-53DC-4E9E-B53B-10789378A04E}" type="slidenum">
              <a:rPr lang="en-US" smtClean="0"/>
              <a:pPr fontAlgn="base">
                <a:spcBef>
                  <a:spcPct val="0"/>
                </a:spcBef>
                <a:spcAft>
                  <a:spcPct val="0"/>
                </a:spcAft>
                <a:defRPr/>
              </a:pPr>
              <a:t>‹#›</a:t>
            </a:fld>
            <a:endParaRPr lang="en-US" dirty="0"/>
          </a:p>
        </p:txBody>
      </p:sp>
    </p:spTree>
    <p:custDataLst>
      <p:tags r:id="rId1"/>
    </p:custDataLst>
    <p:extLst>
      <p:ext uri="{BB962C8B-B14F-4D97-AF65-F5344CB8AC3E}">
        <p14:creationId xmlns:p14="http://schemas.microsoft.com/office/powerpoint/2010/main" val="1792005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olid Orange">
    <p:bg>
      <p:bgPr>
        <a:solidFill>
          <a:schemeClr val="accent2"/>
        </a:solidFill>
        <a:effectLst/>
      </p:bgPr>
    </p:bg>
    <p:spTree>
      <p:nvGrpSpPr>
        <p:cNvPr id="1" name=""/>
        <p:cNvGrpSpPr/>
        <p:nvPr/>
      </p:nvGrpSpPr>
      <p:grpSpPr>
        <a:xfrm>
          <a:off x="0" y="0"/>
          <a:ext cx="0" cy="0"/>
          <a:chOff x="0" y="0"/>
          <a:chExt cx="0" cy="0"/>
        </a:xfrm>
      </p:grpSpPr>
      <p:sp>
        <p:nvSpPr>
          <p:cNvPr id="8" name="Title 1"/>
          <p:cNvSpPr>
            <a:spLocks noGrp="1"/>
          </p:cNvSpPr>
          <p:nvPr>
            <p:ph type="ctrTitle"/>
          </p:nvPr>
        </p:nvSpPr>
        <p:spPr>
          <a:xfrm>
            <a:off x="627296" y="3429001"/>
            <a:ext cx="10158560" cy="1312387"/>
          </a:xfrm>
          <a:prstGeom prst="rect">
            <a:avLst/>
          </a:prstGeom>
        </p:spPr>
        <p:txBody>
          <a:bodyPr lIns="0" tIns="0" rIns="0" bIns="0" anchor="b" anchorCtr="0">
            <a:noAutofit/>
          </a:bodyPr>
          <a:lstStyle>
            <a:lvl1pPr algn="l">
              <a:lnSpc>
                <a:spcPct val="100000"/>
              </a:lnSpc>
              <a:defRPr sz="5867" b="1" kern="600" spc="-40" baseline="0">
                <a:solidFill>
                  <a:schemeClr val="bg1"/>
                </a:solidFill>
                <a:latin typeface="Mark for HCA Black" panose="020B0606020201010104" pitchFamily="34" charset="0"/>
                <a:cs typeface="Mark for HCA Black" panose="020B0606020201010104" pitchFamily="34" charset="0"/>
              </a:defRPr>
            </a:lvl1pPr>
          </a:lstStyle>
          <a:p>
            <a:r>
              <a:rPr lang="en-US" dirty="0"/>
              <a:t>Click to edit Master title style</a:t>
            </a:r>
          </a:p>
        </p:txBody>
      </p:sp>
      <p:sp>
        <p:nvSpPr>
          <p:cNvPr id="5" name="Rectangle 4">
            <a:extLst>
              <a:ext uri="{FF2B5EF4-FFF2-40B4-BE49-F238E27FC236}">
                <a16:creationId xmlns:a16="http://schemas.microsoft.com/office/drawing/2014/main" id="{A524D40D-FB95-9C45-9A43-9331A6B7271B}"/>
              </a:ext>
            </a:extLst>
          </p:cNvPr>
          <p:cNvSpPr/>
          <p:nvPr/>
        </p:nvSpPr>
        <p:spPr bwMode="white">
          <a:xfrm>
            <a:off x="0" y="5711843"/>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sp>
        <p:nvSpPr>
          <p:cNvPr id="9" name="Footer Placeholder 3">
            <a:extLst>
              <a:ext uri="{FF2B5EF4-FFF2-40B4-BE49-F238E27FC236}">
                <a16:creationId xmlns:a16="http://schemas.microsoft.com/office/drawing/2014/main" id="{2C0DC6FE-712E-8F4C-B335-D0C0A7ADA9C1}"/>
              </a:ext>
            </a:extLst>
          </p:cNvPr>
          <p:cNvSpPr txBox="1">
            <a:spLocks/>
          </p:cNvSpPr>
          <p:nvPr/>
        </p:nvSpPr>
        <p:spPr>
          <a:xfrm>
            <a:off x="705315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4" indent="-10584" algn="l">
              <a:lnSpc>
                <a:spcPct val="110000"/>
              </a:lnSpc>
              <a:tabLst/>
            </a:pPr>
            <a:r>
              <a:rPr lang="en-US" sz="933" dirty="0">
                <a:solidFill>
                  <a:schemeClr val="accent4">
                    <a:lumMod val="75000"/>
                  </a:schemeClr>
                </a:solidFill>
                <a:latin typeface="+mn-lt"/>
                <a:cs typeface="Arial"/>
              </a:rPr>
              <a:t>CONFIDENTIAL – Contains proprietary information.</a:t>
            </a:r>
          </a:p>
          <a:p>
            <a:pPr marL="10584" indent="-10584" algn="l">
              <a:lnSpc>
                <a:spcPct val="110000"/>
              </a:lnSpc>
              <a:tabLst/>
            </a:pPr>
            <a:r>
              <a:rPr lang="en-US" sz="933" dirty="0">
                <a:solidFill>
                  <a:schemeClr val="accent4">
                    <a:lumMod val="75000"/>
                  </a:schemeClr>
                </a:solidFill>
                <a:latin typeface="+mn-lt"/>
                <a:cs typeface="Arial"/>
              </a:rPr>
              <a:t>Not intended for external distribution.</a:t>
            </a: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0907" y="6004849"/>
            <a:ext cx="1381639" cy="587745"/>
          </a:xfrm>
          <a:prstGeom prst="rect">
            <a:avLst/>
          </a:prstGeom>
        </p:spPr>
      </p:pic>
      <p:sp>
        <p:nvSpPr>
          <p:cNvPr id="7" name="Subtitle 2">
            <a:extLst>
              <a:ext uri="{FF2B5EF4-FFF2-40B4-BE49-F238E27FC236}">
                <a16:creationId xmlns:a16="http://schemas.microsoft.com/office/drawing/2014/main" id="{39722ED7-9F65-AB40-A50C-0756C8A60E8C}"/>
              </a:ext>
            </a:extLst>
          </p:cNvPr>
          <p:cNvSpPr>
            <a:spLocks noGrp="1"/>
          </p:cNvSpPr>
          <p:nvPr>
            <p:ph type="subTitle" idx="1"/>
          </p:nvPr>
        </p:nvSpPr>
        <p:spPr>
          <a:xfrm>
            <a:off x="628652" y="5838329"/>
            <a:ext cx="5906553" cy="909859"/>
          </a:xfrm>
          <a:prstGeom prst="rect">
            <a:avLst/>
          </a:prstGeom>
        </p:spPr>
        <p:txBody>
          <a:bodyPr lIns="0" tIns="0" rIns="0" bIns="0" anchor="ctr">
            <a:noAutofit/>
          </a:bodyPr>
          <a:lstStyle>
            <a:lvl1pPr marL="0" indent="0" algn="l">
              <a:lnSpc>
                <a:spcPct val="110000"/>
              </a:lnSpc>
              <a:buNone/>
              <a:defRPr sz="1600" b="0">
                <a:solidFill>
                  <a:schemeClr val="accent3"/>
                </a:solidFill>
                <a:latin typeface="Arial" panose="020B0604020202020204" pitchFamily="34" charset="0"/>
                <a:cs typeface="Arial" panose="020B0604020202020204" pitchFamily="34"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dirty="0"/>
              <a:t>Click to edit Master subtitle style</a:t>
            </a:r>
          </a:p>
        </p:txBody>
      </p:sp>
      <p:sp>
        <p:nvSpPr>
          <p:cNvPr id="10" name="Subtitle 2">
            <a:extLst>
              <a:ext uri="{FF2B5EF4-FFF2-40B4-BE49-F238E27FC236}">
                <a16:creationId xmlns:a16="http://schemas.microsoft.com/office/drawing/2014/main" id="{39722ED7-9F65-AB40-A50C-0756C8A60E8C}"/>
              </a:ext>
            </a:extLst>
          </p:cNvPr>
          <p:cNvSpPr txBox="1">
            <a:spLocks/>
          </p:cNvSpPr>
          <p:nvPr/>
        </p:nvSpPr>
        <p:spPr>
          <a:xfrm>
            <a:off x="628652" y="4867874"/>
            <a:ext cx="5906553" cy="611687"/>
          </a:xfrm>
          <a:prstGeom prst="rect">
            <a:avLst/>
          </a:prstGeom>
        </p:spPr>
        <p:txBody>
          <a:bodyPr vert="horz" lIns="0" tIns="0" rIns="0" bIns="0" rtlCol="0" anchor="ctr">
            <a:noAutofit/>
          </a:bodyPr>
          <a:lstStyle>
            <a:lvl1pPr marL="0" indent="0" algn="l" defTabSz="457189" rtl="0" eaLnBrk="1" latinLnBrk="0" hangingPunct="1">
              <a:lnSpc>
                <a:spcPct val="110000"/>
              </a:lnSpc>
              <a:spcBef>
                <a:spcPts val="0"/>
              </a:spcBef>
              <a:spcAft>
                <a:spcPts val="600"/>
              </a:spcAft>
              <a:buClr>
                <a:srgbClr val="E35929"/>
              </a:buClr>
              <a:buFont typeface="Arial" panose="020B0604020202020204" pitchFamily="34" charset="0"/>
              <a:buNone/>
              <a:tabLst/>
              <a:defRPr sz="1200" b="0" kern="1200">
                <a:solidFill>
                  <a:schemeClr val="accent3"/>
                </a:solidFill>
                <a:latin typeface="Arial" panose="020B0604020202020204" pitchFamily="34" charset="0"/>
                <a:ea typeface="+mn-ea"/>
                <a:cs typeface="Arial" panose="020B0604020202020204" pitchFamily="34" charset="0"/>
              </a:defRPr>
            </a:lvl1pPr>
            <a:lvl2pPr marL="457189" indent="0" algn="ctr" defTabSz="457189" rtl="0" eaLnBrk="1" latinLnBrk="0" hangingPunct="1">
              <a:lnSpc>
                <a:spcPct val="110000"/>
              </a:lnSpc>
              <a:spcBef>
                <a:spcPts val="0"/>
              </a:spcBef>
              <a:spcAft>
                <a:spcPts val="600"/>
              </a:spcAft>
              <a:buClr>
                <a:srgbClr val="E35929"/>
              </a:buClr>
              <a:buFont typeface="Courier New" panose="02070309020205020404" pitchFamily="49" charset="0"/>
              <a:buNone/>
              <a:tabLst/>
              <a:defRPr sz="1400" kern="1200">
                <a:solidFill>
                  <a:schemeClr val="tx1">
                    <a:tint val="75000"/>
                  </a:schemeClr>
                </a:solidFill>
                <a:latin typeface="Arial" panose="020B0604020202020204" pitchFamily="34" charset="0"/>
                <a:ea typeface="+mn-ea"/>
                <a:cs typeface="Arial" panose="020B0604020202020204" pitchFamily="34" charset="0"/>
              </a:defRPr>
            </a:lvl2pPr>
            <a:lvl3pPr marL="914378" indent="0" algn="ctr" defTabSz="457189" rtl="0" eaLnBrk="1" latinLnBrk="0" hangingPunct="1">
              <a:lnSpc>
                <a:spcPct val="100000"/>
              </a:lnSpc>
              <a:spcBef>
                <a:spcPts val="0"/>
              </a:spcBef>
              <a:spcAft>
                <a:spcPts val="600"/>
              </a:spcAft>
              <a:buClr>
                <a:srgbClr val="E35929"/>
              </a:buClr>
              <a:buFont typeface="Wingdings" pitchFamily="2" charset="2"/>
              <a:buNone/>
              <a:tabLst/>
              <a:defRPr sz="1200" kern="1200">
                <a:solidFill>
                  <a:schemeClr val="tx1">
                    <a:tint val="75000"/>
                  </a:schemeClr>
                </a:solidFill>
                <a:latin typeface="Arial" panose="020B0604020202020204" pitchFamily="34" charset="0"/>
                <a:ea typeface="+mn-ea"/>
                <a:cs typeface="Arial" panose="020B0604020202020204" pitchFamily="34" charset="0"/>
              </a:defRPr>
            </a:lvl3pPr>
            <a:lvl4pPr marL="1371566" indent="0" algn="ctr" defTabSz="457189" rtl="0" eaLnBrk="1" latinLnBrk="0" hangingPunct="1">
              <a:lnSpc>
                <a:spcPct val="100000"/>
              </a:lnSpc>
              <a:spcBef>
                <a:spcPts val="0"/>
              </a:spcBef>
              <a:spcAft>
                <a:spcPts val="600"/>
              </a:spcAft>
              <a:buClr>
                <a:srgbClr val="E35929"/>
              </a:buClr>
              <a:buFont typeface="Arial"/>
              <a:buNone/>
              <a:tabLst/>
              <a:defRPr sz="1000" kern="1200">
                <a:solidFill>
                  <a:schemeClr val="tx1">
                    <a:tint val="75000"/>
                  </a:schemeClr>
                </a:solidFill>
                <a:latin typeface="Arial" panose="020B0604020202020204" pitchFamily="34" charset="0"/>
                <a:ea typeface="+mn-ea"/>
                <a:cs typeface="Arial" panose="020B0604020202020204" pitchFamily="34" charset="0"/>
              </a:defRPr>
            </a:lvl4pPr>
            <a:lvl5pPr marL="1828754" indent="0" algn="ctr" defTabSz="457189" rtl="0" eaLnBrk="1" latinLnBrk="0" hangingPunct="1">
              <a:spcBef>
                <a:spcPct val="20000"/>
              </a:spcBef>
              <a:buClr>
                <a:schemeClr val="accent2"/>
              </a:buClr>
              <a:buFont typeface="Arial"/>
              <a:buNone/>
              <a:tabLst/>
              <a:defRPr sz="1000" kern="1200">
                <a:solidFill>
                  <a:schemeClr val="tx1">
                    <a:tint val="75000"/>
                  </a:schemeClr>
                </a:solidFill>
                <a:latin typeface="+mn-lt"/>
                <a:ea typeface="+mn-ea"/>
                <a:cs typeface="+mn-cs"/>
              </a:defRPr>
            </a:lvl5pPr>
            <a:lvl6pPr marL="2285943"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132"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320"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509"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sz="2667" dirty="0">
              <a:solidFill>
                <a:schemeClr val="bg1"/>
              </a:solidFill>
            </a:endParaRPr>
          </a:p>
        </p:txBody>
      </p:sp>
      <p:sp>
        <p:nvSpPr>
          <p:cNvPr id="16" name="Text Placeholder 15"/>
          <p:cNvSpPr>
            <a:spLocks noGrp="1"/>
          </p:cNvSpPr>
          <p:nvPr>
            <p:ph type="body" sz="quarter" idx="11" hasCustomPrompt="1"/>
          </p:nvPr>
        </p:nvSpPr>
        <p:spPr>
          <a:xfrm>
            <a:off x="627297" y="4922338"/>
            <a:ext cx="4548716" cy="683709"/>
          </a:xfrm>
        </p:spPr>
        <p:txBody>
          <a:bodyPr/>
          <a:lstStyle>
            <a:lvl1pPr marL="0" indent="0">
              <a:buNone/>
              <a:defRPr sz="2400">
                <a:solidFill>
                  <a:schemeClr val="bg1"/>
                </a:solidFill>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sp>
        <p:nvSpPr>
          <p:cNvPr id="11" name="Footer Placeholder 1">
            <a:extLst>
              <a:ext uri="{FF2B5EF4-FFF2-40B4-BE49-F238E27FC236}">
                <a16:creationId xmlns:a16="http://schemas.microsoft.com/office/drawing/2014/main" id="{1FE7553C-0DDB-0440-9250-11D48CA4414A}"/>
              </a:ext>
            </a:extLst>
          </p:cNvPr>
          <p:cNvSpPr>
            <a:spLocks noGrp="1"/>
          </p:cNvSpPr>
          <p:nvPr>
            <p:ph type="ftr" sz="quarter" idx="3"/>
          </p:nvPr>
        </p:nvSpPr>
        <p:spPr>
          <a:xfrm>
            <a:off x="986507" y="6295496"/>
            <a:ext cx="4520557" cy="243840"/>
          </a:xfrm>
          <a:prstGeom prst="rect">
            <a:avLst/>
          </a:prstGeom>
        </p:spPr>
        <p:txBody>
          <a:bodyPr wrap="none" lIns="0" anchor="ctr"/>
          <a:lstStyle>
            <a:lvl1pPr>
              <a:defRPr sz="1200" b="1">
                <a:solidFill>
                  <a:srgbClr val="FF0000"/>
                </a:solidFill>
              </a:defRPr>
            </a:lvl1pPr>
          </a:lstStyle>
          <a:p>
            <a:r>
              <a:rPr lang="en-US" dirty="0">
                <a:cs typeface="Arial"/>
              </a:rPr>
              <a:t>Division</a:t>
            </a:r>
          </a:p>
          <a:p>
            <a:r>
              <a:rPr lang="en-US" dirty="0">
                <a:cs typeface="Arial"/>
              </a:rPr>
              <a:t>Facility</a:t>
            </a:r>
          </a:p>
        </p:txBody>
      </p:sp>
    </p:spTree>
    <p:extLst>
      <p:ext uri="{BB962C8B-B14F-4D97-AF65-F5344CB8AC3E}">
        <p14:creationId xmlns:p14="http://schemas.microsoft.com/office/powerpoint/2010/main" val="4278178283"/>
      </p:ext>
    </p:extLst>
  </p:cSld>
  <p:clrMapOvr>
    <a:masterClrMapping/>
  </p:clrMapOvr>
  <p:extLst mod="1">
    <p:ext uri="{DCECCB84-F9BA-43D5-87BE-67443E8EF086}">
      <p15:sldGuideLst xmlns:p15="http://schemas.microsoft.com/office/powerpoint/2012/main">
        <p15:guide id="1" pos="3840">
          <p15:clr>
            <a:srgbClr val="A4A3A4"/>
          </p15:clr>
        </p15:guide>
        <p15:guide id="2" orient="horz" pos="2160">
          <p15:clr>
            <a:srgbClr val="A4A3A4"/>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olid Navy">
    <p:bg>
      <p:bgPr>
        <a:solidFill>
          <a:schemeClr val="tx2"/>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6D046BA-6C73-1C44-A575-006C5E118A64}"/>
              </a:ext>
            </a:extLst>
          </p:cNvPr>
          <p:cNvSpPr>
            <a:spLocks noGrp="1"/>
          </p:cNvSpPr>
          <p:nvPr>
            <p:ph type="ctrTitle"/>
          </p:nvPr>
        </p:nvSpPr>
        <p:spPr>
          <a:xfrm>
            <a:off x="627296" y="3429001"/>
            <a:ext cx="10158560" cy="1312387"/>
          </a:xfrm>
          <a:prstGeom prst="rect">
            <a:avLst/>
          </a:prstGeom>
        </p:spPr>
        <p:txBody>
          <a:bodyPr lIns="0" tIns="0" rIns="0" bIns="0" anchor="b" anchorCtr="0">
            <a:noAutofit/>
          </a:bodyPr>
          <a:lstStyle>
            <a:lvl1pPr algn="l">
              <a:lnSpc>
                <a:spcPct val="100000"/>
              </a:lnSpc>
              <a:defRPr sz="5867" b="1" kern="600" spc="-40" baseline="0">
                <a:solidFill>
                  <a:schemeClr val="bg1"/>
                </a:solidFill>
                <a:latin typeface="Mark for HCA Black" panose="020B0606020201010104" pitchFamily="34" charset="0"/>
                <a:cs typeface="Mark for HCA Black" panose="020B0606020201010104" pitchFamily="34" charset="0"/>
              </a:defRPr>
            </a:lvl1pPr>
          </a:lstStyle>
          <a:p>
            <a:r>
              <a:rPr lang="en-US"/>
              <a:t>Click to edit Master title style</a:t>
            </a:r>
            <a:endParaRPr lang="en-US" dirty="0"/>
          </a:p>
        </p:txBody>
      </p:sp>
      <p:sp>
        <p:nvSpPr>
          <p:cNvPr id="10" name="Rectangle 9">
            <a:extLst>
              <a:ext uri="{FF2B5EF4-FFF2-40B4-BE49-F238E27FC236}">
                <a16:creationId xmlns:a16="http://schemas.microsoft.com/office/drawing/2014/main" id="{08F68877-F14C-1447-8D46-EA5EFC557BC1}"/>
              </a:ext>
            </a:extLst>
          </p:cNvPr>
          <p:cNvSpPr/>
          <p:nvPr/>
        </p:nvSpPr>
        <p:spPr bwMode="white">
          <a:xfrm>
            <a:off x="0" y="5711843"/>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sp>
        <p:nvSpPr>
          <p:cNvPr id="8" name="Subtitle 2">
            <a:extLst>
              <a:ext uri="{FF2B5EF4-FFF2-40B4-BE49-F238E27FC236}">
                <a16:creationId xmlns:a16="http://schemas.microsoft.com/office/drawing/2014/main" id="{39722ED7-9F65-AB40-A50C-0756C8A60E8C}"/>
              </a:ext>
            </a:extLst>
          </p:cNvPr>
          <p:cNvSpPr>
            <a:spLocks noGrp="1"/>
          </p:cNvSpPr>
          <p:nvPr>
            <p:ph type="subTitle" idx="1"/>
          </p:nvPr>
        </p:nvSpPr>
        <p:spPr>
          <a:xfrm>
            <a:off x="628652" y="5838329"/>
            <a:ext cx="5906553" cy="909859"/>
          </a:xfrm>
          <a:prstGeom prst="rect">
            <a:avLst/>
          </a:prstGeom>
        </p:spPr>
        <p:txBody>
          <a:bodyPr lIns="0" tIns="0" rIns="0" bIns="0" anchor="ctr">
            <a:noAutofit/>
          </a:bodyPr>
          <a:lstStyle>
            <a:lvl1pPr marL="0" indent="0" algn="l">
              <a:lnSpc>
                <a:spcPct val="110000"/>
              </a:lnSpc>
              <a:buNone/>
              <a:defRPr sz="1600" b="0">
                <a:solidFill>
                  <a:schemeClr val="accent3"/>
                </a:solidFill>
                <a:latin typeface="Arial" panose="020B0604020202020204" pitchFamily="34" charset="0"/>
                <a:cs typeface="Arial" panose="020B0604020202020204" pitchFamily="34"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subtitle style</a:t>
            </a:r>
            <a:endParaRPr lang="en-US" dirty="0"/>
          </a:p>
        </p:txBody>
      </p:sp>
      <p:sp>
        <p:nvSpPr>
          <p:cNvPr id="9" name="Footer Placeholder 3">
            <a:extLst>
              <a:ext uri="{FF2B5EF4-FFF2-40B4-BE49-F238E27FC236}">
                <a16:creationId xmlns:a16="http://schemas.microsoft.com/office/drawing/2014/main" id="{2C0DC6FE-712E-8F4C-B335-D0C0A7ADA9C1}"/>
              </a:ext>
            </a:extLst>
          </p:cNvPr>
          <p:cNvSpPr txBox="1">
            <a:spLocks/>
          </p:cNvSpPr>
          <p:nvPr/>
        </p:nvSpPr>
        <p:spPr>
          <a:xfrm>
            <a:off x="705315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4" indent="-10584" algn="l">
              <a:lnSpc>
                <a:spcPct val="110000"/>
              </a:lnSpc>
              <a:tabLst/>
            </a:pPr>
            <a:r>
              <a:rPr lang="en-US" sz="933" dirty="0">
                <a:solidFill>
                  <a:schemeClr val="accent4">
                    <a:lumMod val="75000"/>
                  </a:schemeClr>
                </a:solidFill>
                <a:latin typeface="+mn-lt"/>
                <a:cs typeface="Arial"/>
              </a:rPr>
              <a:t>CONFIDENTIAL – Contains proprietary information.</a:t>
            </a:r>
          </a:p>
          <a:p>
            <a:pPr marL="10584" indent="-10584" algn="l">
              <a:lnSpc>
                <a:spcPct val="110000"/>
              </a:lnSpc>
              <a:tabLst/>
            </a:pPr>
            <a:r>
              <a:rPr lang="en-US" sz="933" dirty="0">
                <a:solidFill>
                  <a:schemeClr val="accent4">
                    <a:lumMod val="75000"/>
                  </a:schemeClr>
                </a:solidFill>
                <a:latin typeface="+mn-lt"/>
                <a:cs typeface="Arial"/>
              </a:rPr>
              <a:t>Not intended for external distribution.</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0907" y="6004849"/>
            <a:ext cx="1381639" cy="587745"/>
          </a:xfrm>
          <a:prstGeom prst="rect">
            <a:avLst/>
          </a:prstGeom>
        </p:spPr>
      </p:pic>
      <p:sp>
        <p:nvSpPr>
          <p:cNvPr id="13" name="Text Placeholder 15"/>
          <p:cNvSpPr>
            <a:spLocks noGrp="1"/>
          </p:cNvSpPr>
          <p:nvPr>
            <p:ph type="body" sz="quarter" idx="11" hasCustomPrompt="1"/>
          </p:nvPr>
        </p:nvSpPr>
        <p:spPr>
          <a:xfrm>
            <a:off x="627297" y="4922338"/>
            <a:ext cx="4548716" cy="683709"/>
          </a:xfrm>
        </p:spPr>
        <p:txBody>
          <a:bodyPr/>
          <a:lstStyle>
            <a:lvl1pPr marL="0" indent="0">
              <a:buNone/>
              <a:defRPr sz="2400">
                <a:solidFill>
                  <a:schemeClr val="bg1"/>
                </a:solidFill>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spTree>
    <p:extLst>
      <p:ext uri="{BB962C8B-B14F-4D97-AF65-F5344CB8AC3E}">
        <p14:creationId xmlns:p14="http://schemas.microsoft.com/office/powerpoint/2010/main" val="841576201"/>
      </p:ext>
    </p:extLst>
  </p:cSld>
  <p:clrMapOvr>
    <a:masterClrMapping/>
  </p:clrMapOvr>
  <p:extLst mod="1">
    <p:ext uri="{DCECCB84-F9BA-43D5-87BE-67443E8EF086}">
      <p15:sldGuideLst xmlns:p15="http://schemas.microsoft.com/office/powerpoint/2012/main">
        <p15:guide id="1" orient="horz" pos="2160">
          <p15:clr>
            <a:srgbClr val="A4A3A4"/>
          </p15:clr>
        </p15:guide>
        <p15:guide id="2" pos="3840">
          <p15:clr>
            <a:srgbClr val="A4A3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Light Gray Stripe">
    <p:spTree>
      <p:nvGrpSpPr>
        <p:cNvPr id="1" name=""/>
        <p:cNvGrpSpPr/>
        <p:nvPr/>
      </p:nvGrpSpPr>
      <p:grpSpPr>
        <a:xfrm>
          <a:off x="0" y="0"/>
          <a:ext cx="0" cy="0"/>
          <a:chOff x="0" y="0"/>
          <a:chExt cx="0" cy="0"/>
        </a:xfrm>
      </p:grpSpPr>
      <p:sp>
        <p:nvSpPr>
          <p:cNvPr id="6" name="Rectangle 5"/>
          <p:cNvSpPr/>
          <p:nvPr/>
        </p:nvSpPr>
        <p:spPr bwMode="black">
          <a:xfrm>
            <a:off x="0" y="1651000"/>
            <a:ext cx="12192000" cy="4318000"/>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6" name="Content Placeholder 2">
            <a:extLst>
              <a:ext uri="{FF2B5EF4-FFF2-40B4-BE49-F238E27FC236}">
                <a16:creationId xmlns:a16="http://schemas.microsoft.com/office/drawing/2014/main" id="{8EF6DEB3-3AC4-0F47-8EBF-643227F8F51D}"/>
              </a:ext>
            </a:extLst>
          </p:cNvPr>
          <p:cNvSpPr>
            <a:spLocks noGrp="1"/>
          </p:cNvSpPr>
          <p:nvPr>
            <p:ph sz="half" idx="1"/>
          </p:nvPr>
        </p:nvSpPr>
        <p:spPr bwMode="white">
          <a:xfrm>
            <a:off x="594786" y="2077156"/>
            <a:ext cx="7340711" cy="3483328"/>
          </a:xfrm>
          <a:prstGeom prst="rect">
            <a:avLst/>
          </a:prstGeom>
        </p:spPr>
        <p:txBody>
          <a:bodyPr>
            <a:noAutofit/>
          </a:bodyPr>
          <a:lstStyle>
            <a:lvl1pPr marL="228589" indent="-228589">
              <a:lnSpc>
                <a:spcPct val="100000"/>
              </a:lnSpc>
              <a:spcBef>
                <a:spcPts val="0"/>
              </a:spcBef>
              <a:tabLst/>
              <a:defRPr sz="1800">
                <a:solidFill>
                  <a:srgbClr val="4E4540"/>
                </a:solidFill>
              </a:defRPr>
            </a:lvl1pPr>
            <a:lvl2pPr>
              <a:lnSpc>
                <a:spcPct val="100000"/>
              </a:lnSpc>
              <a:spcBef>
                <a:spcPts val="0"/>
              </a:spcBef>
              <a:defRPr sz="1600">
                <a:solidFill>
                  <a:srgbClr val="4E4540"/>
                </a:solidFill>
              </a:defRPr>
            </a:lvl2pPr>
            <a:lvl3pPr>
              <a:lnSpc>
                <a:spcPct val="100000"/>
              </a:lnSpc>
              <a:spcBef>
                <a:spcPts val="0"/>
              </a:spcBef>
              <a:defRPr sz="1400">
                <a:solidFill>
                  <a:srgbClr val="4E4540"/>
                </a:solidFill>
              </a:defRPr>
            </a:lvl3pPr>
            <a:lvl4pPr>
              <a:lnSpc>
                <a:spcPct val="100000"/>
              </a:lnSpc>
              <a:spcBef>
                <a:spcPts val="0"/>
              </a:spcBef>
              <a:defRPr sz="1400">
                <a:solidFill>
                  <a:srgbClr val="4E4540"/>
                </a:solidFill>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 name="Title 1">
            <a:extLst>
              <a:ext uri="{FF2B5EF4-FFF2-40B4-BE49-F238E27FC236}">
                <a16:creationId xmlns:a16="http://schemas.microsoft.com/office/drawing/2014/main" id="{B203D086-8945-F84E-9EBB-92AFA677F531}"/>
              </a:ext>
            </a:extLst>
          </p:cNvPr>
          <p:cNvSpPr>
            <a:spLocks noGrp="1"/>
          </p:cNvSpPr>
          <p:nvPr>
            <p:ph type="title"/>
          </p:nvPr>
        </p:nvSpPr>
        <p:spPr>
          <a:xfrm>
            <a:off x="609600" y="331155"/>
            <a:ext cx="10972800" cy="1082439"/>
          </a:xfrm>
          <a:prstGeom prst="rect">
            <a:avLst/>
          </a:prstGeom>
        </p:spPr>
        <p:txBody>
          <a:bodyPr/>
          <a:lstStyle/>
          <a:p>
            <a:r>
              <a:rPr lang="en-US"/>
              <a:t>Click to edit Master title style</a:t>
            </a:r>
            <a:endParaRPr lang="en-US" dirty="0"/>
          </a:p>
        </p:txBody>
      </p:sp>
      <p:sp>
        <p:nvSpPr>
          <p:cNvPr id="7" name="Footer Placeholder 1">
            <a:extLst>
              <a:ext uri="{FF2B5EF4-FFF2-40B4-BE49-F238E27FC236}">
                <a16:creationId xmlns:a16="http://schemas.microsoft.com/office/drawing/2014/main" id="{1FE7553C-0DDB-0440-9250-11D48CA4414A}"/>
              </a:ext>
            </a:extLst>
          </p:cNvPr>
          <p:cNvSpPr>
            <a:spLocks noGrp="1"/>
          </p:cNvSpPr>
          <p:nvPr>
            <p:ph type="ftr" sz="quarter" idx="3"/>
          </p:nvPr>
        </p:nvSpPr>
        <p:spPr>
          <a:xfrm>
            <a:off x="986507" y="6295496"/>
            <a:ext cx="4520557" cy="243840"/>
          </a:xfrm>
          <a:prstGeom prst="rect">
            <a:avLst/>
          </a:prstGeom>
        </p:spPr>
        <p:txBody>
          <a:bodyPr wrap="none" lIns="0" anchor="ctr"/>
          <a:lstStyle>
            <a:lvl1pPr>
              <a:defRPr sz="1200" b="1">
                <a:solidFill>
                  <a:srgbClr val="FF0000"/>
                </a:solidFill>
              </a:defRPr>
            </a:lvl1pPr>
          </a:lstStyle>
          <a:p>
            <a:r>
              <a:rPr lang="en-US" dirty="0">
                <a:cs typeface="Arial"/>
              </a:rPr>
              <a:t>Gulf Coast Division HCA Houston Healthcare Northwest </a:t>
            </a:r>
          </a:p>
        </p:txBody>
      </p:sp>
    </p:spTree>
    <p:extLst>
      <p:ext uri="{BB962C8B-B14F-4D97-AF65-F5344CB8AC3E}">
        <p14:creationId xmlns:p14="http://schemas.microsoft.com/office/powerpoint/2010/main" val="38715122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Navy Avenue Pattern">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601"/>
            <a:ext cx="12192000" cy="5727700"/>
          </a:xfrm>
          <a:prstGeom prst="rect">
            <a:avLst/>
          </a:prstGeom>
        </p:spPr>
      </p:pic>
      <p:sp>
        <p:nvSpPr>
          <p:cNvPr id="11" name="Title 1">
            <a:extLst>
              <a:ext uri="{FF2B5EF4-FFF2-40B4-BE49-F238E27FC236}">
                <a16:creationId xmlns:a16="http://schemas.microsoft.com/office/drawing/2014/main" id="{C634E7DF-B2BE-FB49-A440-C7B586BE1492}"/>
              </a:ext>
            </a:extLst>
          </p:cNvPr>
          <p:cNvSpPr>
            <a:spLocks noGrp="1"/>
          </p:cNvSpPr>
          <p:nvPr>
            <p:ph type="ctrTitle"/>
          </p:nvPr>
        </p:nvSpPr>
        <p:spPr bwMode="white">
          <a:xfrm>
            <a:off x="627296" y="3429001"/>
            <a:ext cx="10158560" cy="1312387"/>
          </a:xfrm>
          <a:prstGeom prst="rect">
            <a:avLst/>
          </a:prstGeom>
        </p:spPr>
        <p:txBody>
          <a:bodyPr lIns="0" tIns="0" rIns="0" bIns="0" anchor="b" anchorCtr="0">
            <a:noAutofit/>
          </a:bodyPr>
          <a:lstStyle>
            <a:lvl1pPr algn="l">
              <a:lnSpc>
                <a:spcPct val="100000"/>
              </a:lnSpc>
              <a:defRPr sz="5867" b="1" kern="600" spc="-40" baseline="0">
                <a:solidFill>
                  <a:schemeClr val="bg1"/>
                </a:solidFill>
                <a:latin typeface="Mark for HCA Black" panose="020B0606020201010104" pitchFamily="34" charset="0"/>
                <a:cs typeface="Mark for HCA Black" panose="020B0606020201010104" pitchFamily="34" charset="0"/>
              </a:defRPr>
            </a:lvl1pPr>
          </a:lstStyle>
          <a:p>
            <a:r>
              <a:rPr lang="en-US" dirty="0"/>
              <a:t>Click to edit Master title style</a:t>
            </a:r>
          </a:p>
        </p:txBody>
      </p:sp>
      <p:sp>
        <p:nvSpPr>
          <p:cNvPr id="12" name="Rectangle 11">
            <a:extLst>
              <a:ext uri="{FF2B5EF4-FFF2-40B4-BE49-F238E27FC236}">
                <a16:creationId xmlns:a16="http://schemas.microsoft.com/office/drawing/2014/main" id="{FEB9A70F-DA84-E14E-8D78-254C32FC3E60}"/>
              </a:ext>
            </a:extLst>
          </p:cNvPr>
          <p:cNvSpPr/>
          <p:nvPr/>
        </p:nvSpPr>
        <p:spPr bwMode="white">
          <a:xfrm>
            <a:off x="0" y="5711843"/>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sp>
        <p:nvSpPr>
          <p:cNvPr id="9" name="Subtitle 2">
            <a:extLst>
              <a:ext uri="{FF2B5EF4-FFF2-40B4-BE49-F238E27FC236}">
                <a16:creationId xmlns:a16="http://schemas.microsoft.com/office/drawing/2014/main" id="{B66977A6-53C5-0349-A6E9-69196F696E78}"/>
              </a:ext>
            </a:extLst>
          </p:cNvPr>
          <p:cNvSpPr>
            <a:spLocks noGrp="1"/>
          </p:cNvSpPr>
          <p:nvPr>
            <p:ph type="subTitle" idx="1" hasCustomPrompt="1"/>
          </p:nvPr>
        </p:nvSpPr>
        <p:spPr>
          <a:xfrm>
            <a:off x="628652" y="5838329"/>
            <a:ext cx="5906553" cy="909859"/>
          </a:xfrm>
          <a:prstGeom prst="rect">
            <a:avLst/>
          </a:prstGeom>
        </p:spPr>
        <p:txBody>
          <a:bodyPr lIns="0" tIns="0" rIns="0" bIns="0" anchor="ctr">
            <a:noAutofit/>
          </a:bodyPr>
          <a:lstStyle>
            <a:lvl1pPr marL="0" indent="0" algn="l">
              <a:lnSpc>
                <a:spcPct val="110000"/>
              </a:lnSpc>
              <a:buNone/>
              <a:defRPr sz="1600" b="1">
                <a:solidFill>
                  <a:srgbClr val="FF0000"/>
                </a:solidFill>
                <a:latin typeface="Arial" panose="020B0604020202020204" pitchFamily="34" charset="0"/>
                <a:cs typeface="Arial" panose="020B0604020202020204" pitchFamily="34"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dirty="0"/>
              <a:t>Division </a:t>
            </a:r>
          </a:p>
          <a:p>
            <a:r>
              <a:rPr lang="en-US" dirty="0"/>
              <a:t>Facility</a:t>
            </a:r>
          </a:p>
        </p:txBody>
      </p:sp>
      <p:sp>
        <p:nvSpPr>
          <p:cNvPr id="10" name="Footer Placeholder 3">
            <a:extLst>
              <a:ext uri="{FF2B5EF4-FFF2-40B4-BE49-F238E27FC236}">
                <a16:creationId xmlns:a16="http://schemas.microsoft.com/office/drawing/2014/main" id="{2C0DC6FE-712E-8F4C-B335-D0C0A7ADA9C1}"/>
              </a:ext>
            </a:extLst>
          </p:cNvPr>
          <p:cNvSpPr txBox="1">
            <a:spLocks/>
          </p:cNvSpPr>
          <p:nvPr/>
        </p:nvSpPr>
        <p:spPr>
          <a:xfrm>
            <a:off x="705315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4" indent="-10584" algn="l">
              <a:lnSpc>
                <a:spcPct val="110000"/>
              </a:lnSpc>
              <a:tabLst/>
            </a:pPr>
            <a:r>
              <a:rPr lang="en-US" sz="933" dirty="0">
                <a:solidFill>
                  <a:schemeClr val="accent4">
                    <a:lumMod val="75000"/>
                  </a:schemeClr>
                </a:solidFill>
                <a:latin typeface="+mn-lt"/>
                <a:cs typeface="Arial"/>
              </a:rPr>
              <a:t>CONFIDENTIAL – Contains proprietary information.</a:t>
            </a:r>
          </a:p>
          <a:p>
            <a:pPr marL="10584" indent="-10584" algn="l">
              <a:lnSpc>
                <a:spcPct val="110000"/>
              </a:lnSpc>
              <a:tabLst/>
            </a:pPr>
            <a:r>
              <a:rPr lang="en-US" sz="933" dirty="0">
                <a:solidFill>
                  <a:schemeClr val="accent4">
                    <a:lumMod val="75000"/>
                  </a:schemeClr>
                </a:solidFill>
                <a:latin typeface="+mn-lt"/>
                <a:cs typeface="Arial"/>
              </a:rPr>
              <a:t>Not intended for external distribution.</a:t>
            </a: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0907" y="6004849"/>
            <a:ext cx="1381639" cy="587745"/>
          </a:xfrm>
          <a:prstGeom prst="rect">
            <a:avLst/>
          </a:prstGeom>
        </p:spPr>
      </p:pic>
      <p:sp>
        <p:nvSpPr>
          <p:cNvPr id="15" name="Text Placeholder 15"/>
          <p:cNvSpPr>
            <a:spLocks noGrp="1"/>
          </p:cNvSpPr>
          <p:nvPr>
            <p:ph type="body" sz="quarter" idx="11" hasCustomPrompt="1"/>
          </p:nvPr>
        </p:nvSpPr>
        <p:spPr bwMode="white">
          <a:xfrm>
            <a:off x="627297" y="4922338"/>
            <a:ext cx="4548716" cy="683709"/>
          </a:xfrm>
        </p:spPr>
        <p:txBody>
          <a:bodyPr/>
          <a:lstStyle>
            <a:lvl1pPr marL="0" indent="0">
              <a:buNone/>
              <a:defRPr sz="2400">
                <a:solidFill>
                  <a:schemeClr val="bg1"/>
                </a:solidFill>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spTree>
    <p:extLst>
      <p:ext uri="{BB962C8B-B14F-4D97-AF65-F5344CB8AC3E}">
        <p14:creationId xmlns:p14="http://schemas.microsoft.com/office/powerpoint/2010/main" val="2021588558"/>
      </p:ext>
    </p:extLst>
  </p:cSld>
  <p:clrMapOvr>
    <a:masterClrMapping/>
  </p:clrMapOvr>
  <p:extLst mod="1">
    <p:ext uri="{DCECCB84-F9BA-43D5-87BE-67443E8EF086}">
      <p15:sldGuideLst xmlns:p15="http://schemas.microsoft.com/office/powerpoint/2012/main">
        <p15:guide id="1" pos="3840">
          <p15:clr>
            <a:srgbClr val="A4A3A4"/>
          </p15:clr>
        </p15:guide>
        <p15:guide id="2" orient="horz" pos="2160">
          <p15:clr>
            <a:srgbClr val="A4A3A4"/>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Orange Strip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ED25B6F-9899-7444-9A22-B086967762B8}"/>
              </a:ext>
            </a:extLst>
          </p:cNvPr>
          <p:cNvSpPr/>
          <p:nvPr/>
        </p:nvSpPr>
        <p:spPr bwMode="black">
          <a:xfrm>
            <a:off x="12" y="0"/>
            <a:ext cx="1308409"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3" name="Title 1">
            <a:extLst>
              <a:ext uri="{FF2B5EF4-FFF2-40B4-BE49-F238E27FC236}">
                <a16:creationId xmlns:a16="http://schemas.microsoft.com/office/drawing/2014/main" id="{84E93606-D20A-5C4B-92C6-7F7E9DB1ACE6}"/>
              </a:ext>
            </a:extLst>
          </p:cNvPr>
          <p:cNvSpPr>
            <a:spLocks noGrp="1"/>
          </p:cNvSpPr>
          <p:nvPr>
            <p:ph type="ctrTitle"/>
          </p:nvPr>
        </p:nvSpPr>
        <p:spPr>
          <a:xfrm>
            <a:off x="1670924" y="2277129"/>
            <a:ext cx="7919125" cy="1312387"/>
          </a:xfrm>
          <a:prstGeom prst="rect">
            <a:avLst/>
          </a:prstGeom>
        </p:spPr>
        <p:txBody>
          <a:bodyPr lIns="0" tIns="0" rIns="0" bIns="0" anchor="b" anchorCtr="0">
            <a:noAutofit/>
          </a:bodyPr>
          <a:lstStyle>
            <a:lvl1pPr algn="l">
              <a:lnSpc>
                <a:spcPct val="100000"/>
              </a:lnSpc>
              <a:defRPr sz="5867" b="1" kern="600" spc="-40" baseline="0">
                <a:solidFill>
                  <a:schemeClr val="tx2"/>
                </a:solidFill>
                <a:latin typeface="Mark for HCA Black" panose="020B0606020201010104" pitchFamily="34" charset="0"/>
                <a:cs typeface="Mark for HCA Black" panose="020B0606020201010104" pitchFamily="34" charset="0"/>
              </a:defRPr>
            </a:lvl1pPr>
          </a:lstStyle>
          <a:p>
            <a:r>
              <a:rPr lang="en-US" dirty="0"/>
              <a:t>Click to edit Master title style</a:t>
            </a:r>
          </a:p>
        </p:txBody>
      </p:sp>
      <p:sp>
        <p:nvSpPr>
          <p:cNvPr id="14" name="Subtitle 2">
            <a:extLst>
              <a:ext uri="{FF2B5EF4-FFF2-40B4-BE49-F238E27FC236}">
                <a16:creationId xmlns:a16="http://schemas.microsoft.com/office/drawing/2014/main" id="{3587F970-33B9-394B-A9ED-33E8369CB457}"/>
              </a:ext>
            </a:extLst>
          </p:cNvPr>
          <p:cNvSpPr>
            <a:spLocks noGrp="1"/>
          </p:cNvSpPr>
          <p:nvPr>
            <p:ph type="subTitle" idx="1"/>
          </p:nvPr>
        </p:nvSpPr>
        <p:spPr>
          <a:xfrm>
            <a:off x="1670924" y="3817153"/>
            <a:ext cx="7577667" cy="909859"/>
          </a:xfrm>
          <a:prstGeom prst="rect">
            <a:avLst/>
          </a:prstGeom>
        </p:spPr>
        <p:txBody>
          <a:bodyPr lIns="0" tIns="0" rIns="0" bIns="0" anchor="ctr">
            <a:noAutofit/>
          </a:bodyPr>
          <a:lstStyle>
            <a:lvl1pPr marL="0" indent="0" algn="l">
              <a:lnSpc>
                <a:spcPct val="110000"/>
              </a:lnSpc>
              <a:buNone/>
              <a:defRPr sz="1800" b="0">
                <a:solidFill>
                  <a:schemeClr val="tx2"/>
                </a:solidFill>
                <a:latin typeface="Mark for HCA Light" panose="020B0606020201010104" pitchFamily="34" charset="0"/>
                <a:cs typeface="Mark for HCA Light" panose="020B0606020201010104" pitchFamily="34"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095302419"/>
      </p:ext>
    </p:extLst>
  </p:cSld>
  <p:clrMapOvr>
    <a:masterClrMapping/>
  </p:clrMapOvr>
  <p:extLst mod="1">
    <p:ext uri="{DCECCB84-F9BA-43D5-87BE-67443E8EF086}">
      <p15:sldGuideLst xmlns:p15="http://schemas.microsoft.com/office/powerpoint/2012/main">
        <p15:guide id="1" pos="1056">
          <p15:clr>
            <a:srgbClr val="FBAE40"/>
          </p15:clr>
        </p15:guide>
        <p15:guide id="2" orient="horz" pos="2160">
          <p15:clr>
            <a:srgbClr val="A4A3A4"/>
          </p15:clr>
        </p15:guide>
        <p15:guide id="3" pos="3840">
          <p15:clr>
            <a:srgbClr val="A4A3A4"/>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Navy Strip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ED25B6F-9899-7444-9A22-B086967762B8}"/>
              </a:ext>
            </a:extLst>
          </p:cNvPr>
          <p:cNvSpPr/>
          <p:nvPr/>
        </p:nvSpPr>
        <p:spPr bwMode="white">
          <a:xfrm>
            <a:off x="12" y="0"/>
            <a:ext cx="1308409"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0" name="Title 1">
            <a:extLst>
              <a:ext uri="{FF2B5EF4-FFF2-40B4-BE49-F238E27FC236}">
                <a16:creationId xmlns:a16="http://schemas.microsoft.com/office/drawing/2014/main" id="{F7BF5ECA-E282-C04C-AD22-AAE64911C8B7}"/>
              </a:ext>
            </a:extLst>
          </p:cNvPr>
          <p:cNvSpPr>
            <a:spLocks noGrp="1"/>
          </p:cNvSpPr>
          <p:nvPr>
            <p:ph type="ctrTitle"/>
          </p:nvPr>
        </p:nvSpPr>
        <p:spPr>
          <a:xfrm>
            <a:off x="1670924" y="2277129"/>
            <a:ext cx="7919125" cy="1312387"/>
          </a:xfrm>
          <a:prstGeom prst="rect">
            <a:avLst/>
          </a:prstGeom>
        </p:spPr>
        <p:txBody>
          <a:bodyPr lIns="0" tIns="0" rIns="0" bIns="0" anchor="b" anchorCtr="0">
            <a:noAutofit/>
          </a:bodyPr>
          <a:lstStyle>
            <a:lvl1pPr algn="l">
              <a:lnSpc>
                <a:spcPct val="100000"/>
              </a:lnSpc>
              <a:defRPr sz="5867" b="1" kern="600" spc="-40" baseline="0">
                <a:solidFill>
                  <a:schemeClr val="tx1"/>
                </a:solidFill>
                <a:latin typeface="Mark for HCA Black" panose="020B0606020201010104" pitchFamily="34" charset="0"/>
                <a:cs typeface="Mark for HCA Black" panose="020B0606020201010104" pitchFamily="34" charset="0"/>
              </a:defRPr>
            </a:lvl1pPr>
          </a:lstStyle>
          <a:p>
            <a:r>
              <a:rPr lang="en-US" dirty="0"/>
              <a:t>Click to edit Master title style</a:t>
            </a:r>
          </a:p>
        </p:txBody>
      </p:sp>
      <p:sp>
        <p:nvSpPr>
          <p:cNvPr id="12" name="Subtitle 2">
            <a:extLst>
              <a:ext uri="{FF2B5EF4-FFF2-40B4-BE49-F238E27FC236}">
                <a16:creationId xmlns:a16="http://schemas.microsoft.com/office/drawing/2014/main" id="{ADF31917-AC1B-D74C-A1F1-582B3FDA54AC}"/>
              </a:ext>
            </a:extLst>
          </p:cNvPr>
          <p:cNvSpPr>
            <a:spLocks noGrp="1"/>
          </p:cNvSpPr>
          <p:nvPr>
            <p:ph type="subTitle" idx="1"/>
          </p:nvPr>
        </p:nvSpPr>
        <p:spPr>
          <a:xfrm>
            <a:off x="1670924" y="3817153"/>
            <a:ext cx="7577667" cy="909859"/>
          </a:xfrm>
          <a:prstGeom prst="rect">
            <a:avLst/>
          </a:prstGeom>
        </p:spPr>
        <p:txBody>
          <a:bodyPr lIns="0" tIns="0" rIns="0" bIns="0" anchor="ctr">
            <a:noAutofit/>
          </a:bodyPr>
          <a:lstStyle>
            <a:lvl1pPr marL="0" indent="0" algn="l">
              <a:lnSpc>
                <a:spcPct val="110000"/>
              </a:lnSpc>
              <a:buNone/>
              <a:defRPr sz="1800" b="0">
                <a:solidFill>
                  <a:schemeClr val="accent2"/>
                </a:solidFill>
                <a:latin typeface="Mark for HCA Light" panose="020B0606020201010104" pitchFamily="34" charset="0"/>
                <a:cs typeface="Mark for HCA Light" panose="020B0606020201010104" pitchFamily="34"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196435034"/>
      </p:ext>
    </p:extLst>
  </p:cSld>
  <p:clrMapOvr>
    <a:masterClrMapping/>
  </p:clrMapOvr>
  <p:extLst mod="1">
    <p:ext uri="{DCECCB84-F9BA-43D5-87BE-67443E8EF086}">
      <p15:sldGuideLst xmlns:p15="http://schemas.microsoft.com/office/powerpoint/2012/main">
        <p15:guide id="1" pos="1056">
          <p15:clr>
            <a:srgbClr val="FBAE40"/>
          </p15:clr>
        </p15:guide>
        <p15:guide id="3" orient="horz" pos="2160">
          <p15:clr>
            <a:srgbClr val="A4A3A4"/>
          </p15:clr>
        </p15:guide>
        <p15:guide id="4" pos="3840">
          <p15:clr>
            <a:srgbClr val="A4A3A4"/>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Gray Oversized Pattern">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DD6E3AA-33F5-DD46-8E68-03E9AAD40F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2" y="0"/>
            <a:ext cx="12186456" cy="5725096"/>
          </a:xfrm>
          <a:prstGeom prst="rect">
            <a:avLst/>
          </a:prstGeom>
        </p:spPr>
      </p:pic>
      <p:sp>
        <p:nvSpPr>
          <p:cNvPr id="2" name="TextBox 1">
            <a:extLst>
              <a:ext uri="{FF2B5EF4-FFF2-40B4-BE49-F238E27FC236}">
                <a16:creationId xmlns:a16="http://schemas.microsoft.com/office/drawing/2014/main" id="{2B39395E-8433-084F-B2EC-406D6457D17C}"/>
              </a:ext>
            </a:extLst>
          </p:cNvPr>
          <p:cNvSpPr txBox="1"/>
          <p:nvPr/>
        </p:nvSpPr>
        <p:spPr>
          <a:xfrm>
            <a:off x="11331388" y="6131859"/>
            <a:ext cx="0" cy="0"/>
          </a:xfrm>
          <a:prstGeom prst="rect">
            <a:avLst/>
          </a:prstGeom>
        </p:spPr>
        <p:txBody>
          <a:bodyPr vert="horz" wrap="none" lIns="121920" tIns="60960" rIns="121920" bIns="60960" rtlCol="0">
            <a:noAutofit/>
          </a:bodyPr>
          <a:lstStyle/>
          <a:p>
            <a:pPr marL="0" indent="0" algn="l">
              <a:spcBef>
                <a:spcPts val="0"/>
              </a:spcBef>
              <a:buFont typeface="Arial"/>
              <a:buNone/>
            </a:pPr>
            <a:endParaRPr lang="en-US" sz="3200" b="1" dirty="0">
              <a:solidFill>
                <a:srgbClr val="001641"/>
              </a:solidFill>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07A9BFA1-7FEC-574C-9FBC-229AE0A90D7F}"/>
              </a:ext>
            </a:extLst>
          </p:cNvPr>
          <p:cNvSpPr>
            <a:spLocks noGrp="1"/>
          </p:cNvSpPr>
          <p:nvPr>
            <p:ph type="ctrTitle"/>
          </p:nvPr>
        </p:nvSpPr>
        <p:spPr>
          <a:xfrm>
            <a:off x="627296" y="3429001"/>
            <a:ext cx="10158560" cy="1312387"/>
          </a:xfrm>
          <a:prstGeom prst="rect">
            <a:avLst/>
          </a:prstGeom>
        </p:spPr>
        <p:txBody>
          <a:bodyPr lIns="0" tIns="0" rIns="0" bIns="0" anchor="b" anchorCtr="0">
            <a:noAutofit/>
          </a:bodyPr>
          <a:lstStyle>
            <a:lvl1pPr algn="l">
              <a:lnSpc>
                <a:spcPct val="80000"/>
              </a:lnSpc>
              <a:defRPr sz="5867" b="1" kern="600" spc="-40" baseline="0">
                <a:solidFill>
                  <a:schemeClr val="tx2"/>
                </a:solidFill>
                <a:latin typeface="Mark for HCA Black" panose="020B0606020201010104" pitchFamily="34" charset="0"/>
                <a:cs typeface="Mark for HCA Black" panose="020B0606020201010104" pitchFamily="34" charset="0"/>
              </a:defRPr>
            </a:lvl1pPr>
          </a:lstStyle>
          <a:p>
            <a:r>
              <a:rPr lang="en-US" dirty="0"/>
              <a:t>Click to edit Master title style</a:t>
            </a:r>
          </a:p>
        </p:txBody>
      </p:sp>
      <p:sp>
        <p:nvSpPr>
          <p:cNvPr id="11" name="Rectangle 10">
            <a:extLst>
              <a:ext uri="{FF2B5EF4-FFF2-40B4-BE49-F238E27FC236}">
                <a16:creationId xmlns:a16="http://schemas.microsoft.com/office/drawing/2014/main" id="{08C6D35B-442A-C54D-8CDB-AD1BAF776642}"/>
              </a:ext>
            </a:extLst>
          </p:cNvPr>
          <p:cNvSpPr/>
          <p:nvPr/>
        </p:nvSpPr>
        <p:spPr bwMode="white">
          <a:xfrm>
            <a:off x="0" y="5711843"/>
            <a:ext cx="12192000" cy="1164491"/>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sp>
        <p:nvSpPr>
          <p:cNvPr id="10" name="Subtitle 2">
            <a:extLst>
              <a:ext uri="{FF2B5EF4-FFF2-40B4-BE49-F238E27FC236}">
                <a16:creationId xmlns:a16="http://schemas.microsoft.com/office/drawing/2014/main" id="{72D27994-AFA7-0B40-B9EC-F6C9FDE60713}"/>
              </a:ext>
            </a:extLst>
          </p:cNvPr>
          <p:cNvSpPr>
            <a:spLocks noGrp="1"/>
          </p:cNvSpPr>
          <p:nvPr>
            <p:ph type="subTitle" idx="1"/>
          </p:nvPr>
        </p:nvSpPr>
        <p:spPr>
          <a:xfrm>
            <a:off x="628652" y="5838329"/>
            <a:ext cx="5906553" cy="909859"/>
          </a:xfrm>
          <a:prstGeom prst="rect">
            <a:avLst/>
          </a:prstGeom>
        </p:spPr>
        <p:txBody>
          <a:bodyPr lIns="0" tIns="0" rIns="0" bIns="0" anchor="ctr">
            <a:noAutofit/>
          </a:bodyPr>
          <a:lstStyle>
            <a:lvl1pPr marL="0" indent="0" algn="l">
              <a:lnSpc>
                <a:spcPct val="110000"/>
              </a:lnSpc>
              <a:buNone/>
              <a:defRPr sz="1600" b="0">
                <a:solidFill>
                  <a:schemeClr val="accent3"/>
                </a:solidFill>
                <a:latin typeface="Arial" panose="020B0604020202020204" pitchFamily="34" charset="0"/>
                <a:cs typeface="Arial" panose="020B0604020202020204" pitchFamily="34"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subtitle style</a:t>
            </a:r>
            <a:endParaRPr lang="en-US" dirty="0"/>
          </a:p>
        </p:txBody>
      </p:sp>
      <p:sp>
        <p:nvSpPr>
          <p:cNvPr id="7" name="Footer Placeholder 3">
            <a:extLst>
              <a:ext uri="{FF2B5EF4-FFF2-40B4-BE49-F238E27FC236}">
                <a16:creationId xmlns:a16="http://schemas.microsoft.com/office/drawing/2014/main" id="{2C0DC6FE-712E-8F4C-B335-D0C0A7ADA9C1}"/>
              </a:ext>
            </a:extLst>
          </p:cNvPr>
          <p:cNvSpPr txBox="1">
            <a:spLocks/>
          </p:cNvSpPr>
          <p:nvPr/>
        </p:nvSpPr>
        <p:spPr>
          <a:xfrm>
            <a:off x="705315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4" indent="-10584" algn="l">
              <a:lnSpc>
                <a:spcPct val="110000"/>
              </a:lnSpc>
              <a:tabLst/>
            </a:pPr>
            <a:r>
              <a:rPr lang="en-US" sz="933" dirty="0">
                <a:solidFill>
                  <a:schemeClr val="accent4">
                    <a:lumMod val="75000"/>
                  </a:schemeClr>
                </a:solidFill>
                <a:latin typeface="+mn-lt"/>
                <a:cs typeface="Arial"/>
              </a:rPr>
              <a:t>CONFIDENTIAL – Contains proprietary information.</a:t>
            </a:r>
          </a:p>
          <a:p>
            <a:pPr marL="10584" indent="-10584" algn="l">
              <a:lnSpc>
                <a:spcPct val="110000"/>
              </a:lnSpc>
              <a:tabLst/>
            </a:pPr>
            <a:r>
              <a:rPr lang="en-US" sz="933" dirty="0">
                <a:solidFill>
                  <a:schemeClr val="accent4">
                    <a:lumMod val="75000"/>
                  </a:schemeClr>
                </a:solidFill>
                <a:latin typeface="+mn-lt"/>
                <a:cs typeface="Arial"/>
              </a:rPr>
              <a:t>Not intended for external distribution.</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0907" y="6004849"/>
            <a:ext cx="1381639" cy="587745"/>
          </a:xfrm>
          <a:prstGeom prst="rect">
            <a:avLst/>
          </a:prstGeom>
        </p:spPr>
      </p:pic>
      <p:sp>
        <p:nvSpPr>
          <p:cNvPr id="14" name="Text Placeholder 15"/>
          <p:cNvSpPr>
            <a:spLocks noGrp="1"/>
          </p:cNvSpPr>
          <p:nvPr>
            <p:ph type="body" sz="quarter" idx="11" hasCustomPrompt="1"/>
          </p:nvPr>
        </p:nvSpPr>
        <p:spPr>
          <a:xfrm>
            <a:off x="627297" y="4922338"/>
            <a:ext cx="4548716" cy="683709"/>
          </a:xfrm>
        </p:spPr>
        <p:txBody>
          <a:bodyPr/>
          <a:lstStyle>
            <a:lvl1pPr marL="0" indent="0">
              <a:buNone/>
              <a:defRPr sz="2400">
                <a:solidFill>
                  <a:schemeClr val="accent1"/>
                </a:solidFill>
                <a:latin typeface="Mark for HCA Light" panose="020B0606020201010104" pitchFamily="34" charset="0"/>
                <a:cs typeface="Mark for HCA Light" panose="020B06060202010101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spTree>
    <p:extLst>
      <p:ext uri="{BB962C8B-B14F-4D97-AF65-F5344CB8AC3E}">
        <p14:creationId xmlns:p14="http://schemas.microsoft.com/office/powerpoint/2010/main" val="3401589713"/>
      </p:ext>
    </p:extLst>
  </p:cSld>
  <p:clrMapOvr>
    <a:masterClrMapping/>
  </p:clrMapOvr>
  <p:extLst mod="1">
    <p:ext uri="{DCECCB84-F9BA-43D5-87BE-67443E8EF086}">
      <p15:sldGuideLst xmlns:p15="http://schemas.microsoft.com/office/powerpoint/2012/main">
        <p15:guide id="1" pos="3840">
          <p15:clr>
            <a:srgbClr val="A4A3A4"/>
          </p15:clr>
        </p15:guide>
        <p15:guide id="2" orient="horz" pos="2160">
          <p15:clr>
            <a:srgbClr val="A4A3A4"/>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Image as Background 1">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363" b="375"/>
          <a:stretch/>
        </p:blipFill>
        <p:spPr>
          <a:xfrm>
            <a:off x="0" y="0"/>
            <a:ext cx="12192000" cy="5685404"/>
          </a:xfrm>
          <a:prstGeom prst="rect">
            <a:avLst/>
          </a:prstGeom>
          <a:ln>
            <a:noFill/>
          </a:ln>
          <a:effectLst/>
        </p:spPr>
      </p:pic>
      <p:sp>
        <p:nvSpPr>
          <p:cNvPr id="16" name="Title 1">
            <a:extLst>
              <a:ext uri="{FF2B5EF4-FFF2-40B4-BE49-F238E27FC236}">
                <a16:creationId xmlns:a16="http://schemas.microsoft.com/office/drawing/2014/main" id="{68AE8B65-C0C4-A341-A1E2-86EA9B81DEDB}"/>
              </a:ext>
            </a:extLst>
          </p:cNvPr>
          <p:cNvSpPr>
            <a:spLocks noGrp="1"/>
          </p:cNvSpPr>
          <p:nvPr>
            <p:ph type="ctrTitle"/>
          </p:nvPr>
        </p:nvSpPr>
        <p:spPr bwMode="white">
          <a:xfrm>
            <a:off x="627296" y="3429001"/>
            <a:ext cx="10158560" cy="1312387"/>
          </a:xfrm>
          <a:prstGeom prst="rect">
            <a:avLst/>
          </a:prstGeom>
        </p:spPr>
        <p:txBody>
          <a:bodyPr lIns="0" tIns="0" rIns="0" bIns="0" anchor="b" anchorCtr="0">
            <a:noAutofit/>
          </a:bodyPr>
          <a:lstStyle>
            <a:lvl1pPr algn="l">
              <a:lnSpc>
                <a:spcPct val="100000"/>
              </a:lnSpc>
              <a:defRPr sz="5867" b="1" kern="600" spc="-40"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7" name="Rectangle 16">
            <a:extLst>
              <a:ext uri="{FF2B5EF4-FFF2-40B4-BE49-F238E27FC236}">
                <a16:creationId xmlns:a16="http://schemas.microsoft.com/office/drawing/2014/main" id="{A2B811C8-2DD0-5B45-9ED7-5154E6068453}"/>
              </a:ext>
            </a:extLst>
          </p:cNvPr>
          <p:cNvSpPr/>
          <p:nvPr/>
        </p:nvSpPr>
        <p:spPr bwMode="white">
          <a:xfrm>
            <a:off x="0" y="5685404"/>
            <a:ext cx="12192000" cy="1172596"/>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sp>
        <p:nvSpPr>
          <p:cNvPr id="9" name="Subtitle 2">
            <a:extLst>
              <a:ext uri="{FF2B5EF4-FFF2-40B4-BE49-F238E27FC236}">
                <a16:creationId xmlns:a16="http://schemas.microsoft.com/office/drawing/2014/main" id="{DDFE648B-60A6-0C43-B206-A16581DCC196}"/>
              </a:ext>
            </a:extLst>
          </p:cNvPr>
          <p:cNvSpPr>
            <a:spLocks noGrp="1"/>
          </p:cNvSpPr>
          <p:nvPr>
            <p:ph type="subTitle" idx="1"/>
          </p:nvPr>
        </p:nvSpPr>
        <p:spPr>
          <a:xfrm>
            <a:off x="628652" y="5838329"/>
            <a:ext cx="5906553" cy="909859"/>
          </a:xfrm>
          <a:prstGeom prst="rect">
            <a:avLst/>
          </a:prstGeom>
        </p:spPr>
        <p:txBody>
          <a:bodyPr lIns="0" tIns="0" rIns="0" bIns="0" anchor="ctr">
            <a:noAutofit/>
          </a:bodyPr>
          <a:lstStyle>
            <a:lvl1pPr marL="0" indent="0" algn="l">
              <a:lnSpc>
                <a:spcPct val="110000"/>
              </a:lnSpc>
              <a:buNone/>
              <a:defRPr sz="1600" b="0">
                <a:solidFill>
                  <a:schemeClr val="accent3"/>
                </a:solidFill>
                <a:latin typeface="Arial" panose="020B0604020202020204" pitchFamily="34" charset="0"/>
                <a:cs typeface="Arial" panose="020B0604020202020204" pitchFamily="34"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subtitle style</a:t>
            </a:r>
            <a:endParaRPr lang="en-US" dirty="0"/>
          </a:p>
        </p:txBody>
      </p:sp>
      <p:sp>
        <p:nvSpPr>
          <p:cNvPr id="10" name="Footer Placeholder 3">
            <a:extLst>
              <a:ext uri="{FF2B5EF4-FFF2-40B4-BE49-F238E27FC236}">
                <a16:creationId xmlns:a16="http://schemas.microsoft.com/office/drawing/2014/main" id="{2C0DC6FE-712E-8F4C-B335-D0C0A7ADA9C1}"/>
              </a:ext>
            </a:extLst>
          </p:cNvPr>
          <p:cNvSpPr txBox="1">
            <a:spLocks/>
          </p:cNvSpPr>
          <p:nvPr/>
        </p:nvSpPr>
        <p:spPr>
          <a:xfrm>
            <a:off x="705315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4" indent="-10584" algn="l">
              <a:lnSpc>
                <a:spcPct val="110000"/>
              </a:lnSpc>
              <a:tabLst/>
            </a:pPr>
            <a:r>
              <a:rPr lang="en-US" sz="933" dirty="0">
                <a:solidFill>
                  <a:schemeClr val="accent4">
                    <a:lumMod val="75000"/>
                  </a:schemeClr>
                </a:solidFill>
                <a:latin typeface="+mn-lt"/>
                <a:cs typeface="Arial"/>
              </a:rPr>
              <a:t>CONFIDENTIAL – Contains proprietary information.</a:t>
            </a:r>
          </a:p>
          <a:p>
            <a:pPr marL="10584" indent="-10584" algn="l">
              <a:lnSpc>
                <a:spcPct val="110000"/>
              </a:lnSpc>
              <a:tabLst/>
            </a:pPr>
            <a:r>
              <a:rPr lang="en-US" sz="933" dirty="0">
                <a:solidFill>
                  <a:schemeClr val="accent4">
                    <a:lumMod val="75000"/>
                  </a:schemeClr>
                </a:solidFill>
                <a:latin typeface="+mn-lt"/>
                <a:cs typeface="Arial"/>
              </a:rPr>
              <a:t>Not intended for external distribution.</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0907" y="6004849"/>
            <a:ext cx="1381639" cy="587745"/>
          </a:xfrm>
          <a:prstGeom prst="rect">
            <a:avLst/>
          </a:prstGeom>
        </p:spPr>
      </p:pic>
    </p:spTree>
    <p:extLst>
      <p:ext uri="{BB962C8B-B14F-4D97-AF65-F5344CB8AC3E}">
        <p14:creationId xmlns:p14="http://schemas.microsoft.com/office/powerpoint/2010/main" val="1838708241"/>
      </p:ext>
    </p:extLst>
  </p:cSld>
  <p:clrMapOvr>
    <a:masterClrMapping/>
  </p:clrMapOvr>
  <p:extLst>
    <p:ext uri="{DCECCB84-F9BA-43D5-87BE-67443E8EF086}">
      <p15:sldGuideLst xmlns:p15="http://schemas.microsoft.com/office/powerpoint/2012/main">
        <p15:guide id="1" pos="3840">
          <p15:clr>
            <a:srgbClr val="A4A3A4"/>
          </p15:clr>
        </p15:guide>
        <p15:guide id="2" orient="horz" pos="2160">
          <p15:clr>
            <a:srgbClr val="A4A3A4"/>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age as Background 2">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t="12513" b="16697"/>
          <a:stretch/>
        </p:blipFill>
        <p:spPr>
          <a:xfrm>
            <a:off x="0" y="-68366"/>
            <a:ext cx="12191999" cy="5753770"/>
          </a:xfrm>
          <a:prstGeom prst="rect">
            <a:avLst/>
          </a:prstGeom>
          <a:ln>
            <a:noFill/>
          </a:ln>
          <a:effectLst/>
        </p:spPr>
      </p:pic>
      <p:sp>
        <p:nvSpPr>
          <p:cNvPr id="16" name="Title 1">
            <a:extLst>
              <a:ext uri="{FF2B5EF4-FFF2-40B4-BE49-F238E27FC236}">
                <a16:creationId xmlns:a16="http://schemas.microsoft.com/office/drawing/2014/main" id="{68AE8B65-C0C4-A341-A1E2-86EA9B81DEDB}"/>
              </a:ext>
            </a:extLst>
          </p:cNvPr>
          <p:cNvSpPr>
            <a:spLocks noGrp="1"/>
          </p:cNvSpPr>
          <p:nvPr>
            <p:ph type="ctrTitle"/>
          </p:nvPr>
        </p:nvSpPr>
        <p:spPr bwMode="white">
          <a:xfrm>
            <a:off x="627296" y="3429001"/>
            <a:ext cx="10158560" cy="1312387"/>
          </a:xfrm>
          <a:prstGeom prst="rect">
            <a:avLst/>
          </a:prstGeom>
        </p:spPr>
        <p:txBody>
          <a:bodyPr lIns="0" tIns="0" rIns="0" bIns="0" anchor="b" anchorCtr="0">
            <a:noAutofit/>
          </a:bodyPr>
          <a:lstStyle>
            <a:lvl1pPr algn="l">
              <a:lnSpc>
                <a:spcPct val="100000"/>
              </a:lnSpc>
              <a:defRPr sz="5867" b="1" kern="600" spc="-40"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7" name="Rectangle 16">
            <a:extLst>
              <a:ext uri="{FF2B5EF4-FFF2-40B4-BE49-F238E27FC236}">
                <a16:creationId xmlns:a16="http://schemas.microsoft.com/office/drawing/2014/main" id="{A2B811C8-2DD0-5B45-9ED7-5154E6068453}"/>
              </a:ext>
            </a:extLst>
          </p:cNvPr>
          <p:cNvSpPr/>
          <p:nvPr/>
        </p:nvSpPr>
        <p:spPr bwMode="white">
          <a:xfrm>
            <a:off x="0" y="5685404"/>
            <a:ext cx="12192000" cy="1172596"/>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sp>
        <p:nvSpPr>
          <p:cNvPr id="9" name="Subtitle 2">
            <a:extLst>
              <a:ext uri="{FF2B5EF4-FFF2-40B4-BE49-F238E27FC236}">
                <a16:creationId xmlns:a16="http://schemas.microsoft.com/office/drawing/2014/main" id="{DDFE648B-60A6-0C43-B206-A16581DCC196}"/>
              </a:ext>
            </a:extLst>
          </p:cNvPr>
          <p:cNvSpPr>
            <a:spLocks noGrp="1"/>
          </p:cNvSpPr>
          <p:nvPr>
            <p:ph type="subTitle" idx="1"/>
          </p:nvPr>
        </p:nvSpPr>
        <p:spPr>
          <a:xfrm>
            <a:off x="628652" y="5838329"/>
            <a:ext cx="5906553" cy="909859"/>
          </a:xfrm>
          <a:prstGeom prst="rect">
            <a:avLst/>
          </a:prstGeom>
        </p:spPr>
        <p:txBody>
          <a:bodyPr lIns="0" tIns="0" rIns="0" bIns="0" anchor="ctr">
            <a:noAutofit/>
          </a:bodyPr>
          <a:lstStyle>
            <a:lvl1pPr marL="0" indent="0" algn="l">
              <a:lnSpc>
                <a:spcPct val="110000"/>
              </a:lnSpc>
              <a:buNone/>
              <a:defRPr sz="1600" b="0">
                <a:solidFill>
                  <a:schemeClr val="accent3"/>
                </a:solidFill>
                <a:latin typeface="Arial" panose="020B0604020202020204" pitchFamily="34" charset="0"/>
                <a:cs typeface="Arial" panose="020B0604020202020204" pitchFamily="34"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subtitle style</a:t>
            </a:r>
            <a:endParaRPr lang="en-US" dirty="0"/>
          </a:p>
        </p:txBody>
      </p:sp>
      <p:sp>
        <p:nvSpPr>
          <p:cNvPr id="10" name="Footer Placeholder 3">
            <a:extLst>
              <a:ext uri="{FF2B5EF4-FFF2-40B4-BE49-F238E27FC236}">
                <a16:creationId xmlns:a16="http://schemas.microsoft.com/office/drawing/2014/main" id="{2C0DC6FE-712E-8F4C-B335-D0C0A7ADA9C1}"/>
              </a:ext>
            </a:extLst>
          </p:cNvPr>
          <p:cNvSpPr txBox="1">
            <a:spLocks/>
          </p:cNvSpPr>
          <p:nvPr/>
        </p:nvSpPr>
        <p:spPr>
          <a:xfrm>
            <a:off x="705315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4" indent="-10584" algn="l">
              <a:lnSpc>
                <a:spcPct val="110000"/>
              </a:lnSpc>
              <a:tabLst/>
            </a:pPr>
            <a:r>
              <a:rPr lang="en-US" sz="933" dirty="0">
                <a:solidFill>
                  <a:schemeClr val="accent4">
                    <a:lumMod val="75000"/>
                  </a:schemeClr>
                </a:solidFill>
                <a:latin typeface="+mn-lt"/>
                <a:cs typeface="Arial"/>
              </a:rPr>
              <a:t>CONFIDENTIAL – Contains proprietary information.</a:t>
            </a:r>
          </a:p>
          <a:p>
            <a:pPr marL="10584" indent="-10584" algn="l">
              <a:lnSpc>
                <a:spcPct val="110000"/>
              </a:lnSpc>
              <a:tabLst/>
            </a:pPr>
            <a:r>
              <a:rPr lang="en-US" sz="933" dirty="0">
                <a:solidFill>
                  <a:schemeClr val="accent4">
                    <a:lumMod val="75000"/>
                  </a:schemeClr>
                </a:solidFill>
                <a:latin typeface="+mn-lt"/>
                <a:cs typeface="Arial"/>
              </a:rPr>
              <a:t>Not intended for external distribution.</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0907" y="6004849"/>
            <a:ext cx="1381639" cy="587745"/>
          </a:xfrm>
          <a:prstGeom prst="rect">
            <a:avLst/>
          </a:prstGeom>
        </p:spPr>
      </p:pic>
    </p:spTree>
    <p:extLst>
      <p:ext uri="{BB962C8B-B14F-4D97-AF65-F5344CB8AC3E}">
        <p14:creationId xmlns:p14="http://schemas.microsoft.com/office/powerpoint/2010/main" val="10881808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age as Background 3">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22843"/>
          <a:stretch/>
        </p:blipFill>
        <p:spPr>
          <a:xfrm flipH="1">
            <a:off x="0" y="-28575"/>
            <a:ext cx="12192000" cy="6231900"/>
          </a:xfrm>
          <a:prstGeom prst="rect">
            <a:avLst/>
          </a:prstGeom>
          <a:ln>
            <a:noFill/>
          </a:ln>
          <a:effectLst/>
        </p:spPr>
      </p:pic>
      <p:sp>
        <p:nvSpPr>
          <p:cNvPr id="16" name="Title 1">
            <a:extLst>
              <a:ext uri="{FF2B5EF4-FFF2-40B4-BE49-F238E27FC236}">
                <a16:creationId xmlns:a16="http://schemas.microsoft.com/office/drawing/2014/main" id="{68AE8B65-C0C4-A341-A1E2-86EA9B81DEDB}"/>
              </a:ext>
            </a:extLst>
          </p:cNvPr>
          <p:cNvSpPr>
            <a:spLocks noGrp="1"/>
          </p:cNvSpPr>
          <p:nvPr>
            <p:ph type="ctrTitle"/>
          </p:nvPr>
        </p:nvSpPr>
        <p:spPr bwMode="white">
          <a:xfrm>
            <a:off x="627296" y="3429001"/>
            <a:ext cx="7097479" cy="1312387"/>
          </a:xfrm>
          <a:prstGeom prst="rect">
            <a:avLst/>
          </a:prstGeom>
        </p:spPr>
        <p:txBody>
          <a:bodyPr lIns="0" tIns="0" rIns="0" bIns="0" anchor="b" anchorCtr="0">
            <a:noAutofit/>
          </a:bodyPr>
          <a:lstStyle>
            <a:lvl1pPr algn="l">
              <a:lnSpc>
                <a:spcPct val="100000"/>
              </a:lnSpc>
              <a:defRPr sz="5867" b="1" kern="600" spc="-40" baseline="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7" name="Rectangle 16">
            <a:extLst>
              <a:ext uri="{FF2B5EF4-FFF2-40B4-BE49-F238E27FC236}">
                <a16:creationId xmlns:a16="http://schemas.microsoft.com/office/drawing/2014/main" id="{A2B811C8-2DD0-5B45-9ED7-5154E6068453}"/>
              </a:ext>
            </a:extLst>
          </p:cNvPr>
          <p:cNvSpPr/>
          <p:nvPr/>
        </p:nvSpPr>
        <p:spPr bwMode="white">
          <a:xfrm>
            <a:off x="0" y="5685404"/>
            <a:ext cx="12192000" cy="1172596"/>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sp>
        <p:nvSpPr>
          <p:cNvPr id="9" name="Subtitle 2">
            <a:extLst>
              <a:ext uri="{FF2B5EF4-FFF2-40B4-BE49-F238E27FC236}">
                <a16:creationId xmlns:a16="http://schemas.microsoft.com/office/drawing/2014/main" id="{DDFE648B-60A6-0C43-B206-A16581DCC196}"/>
              </a:ext>
            </a:extLst>
          </p:cNvPr>
          <p:cNvSpPr>
            <a:spLocks noGrp="1"/>
          </p:cNvSpPr>
          <p:nvPr>
            <p:ph type="subTitle" idx="1"/>
          </p:nvPr>
        </p:nvSpPr>
        <p:spPr>
          <a:xfrm>
            <a:off x="628652" y="5838329"/>
            <a:ext cx="5906553" cy="909859"/>
          </a:xfrm>
          <a:prstGeom prst="rect">
            <a:avLst/>
          </a:prstGeom>
        </p:spPr>
        <p:txBody>
          <a:bodyPr lIns="0" tIns="0" rIns="0" bIns="0" anchor="ctr">
            <a:noAutofit/>
          </a:bodyPr>
          <a:lstStyle>
            <a:lvl1pPr marL="0" indent="0" algn="l">
              <a:lnSpc>
                <a:spcPct val="110000"/>
              </a:lnSpc>
              <a:buNone/>
              <a:defRPr sz="1600" b="0">
                <a:solidFill>
                  <a:schemeClr val="accent3"/>
                </a:solidFill>
                <a:latin typeface="Arial" panose="020B0604020202020204" pitchFamily="34" charset="0"/>
                <a:cs typeface="Arial" panose="020B0604020202020204" pitchFamily="34"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subtitle style</a:t>
            </a:r>
            <a:endParaRPr lang="en-US" dirty="0"/>
          </a:p>
        </p:txBody>
      </p:sp>
      <p:sp>
        <p:nvSpPr>
          <p:cNvPr id="10" name="Footer Placeholder 3">
            <a:extLst>
              <a:ext uri="{FF2B5EF4-FFF2-40B4-BE49-F238E27FC236}">
                <a16:creationId xmlns:a16="http://schemas.microsoft.com/office/drawing/2014/main" id="{2C0DC6FE-712E-8F4C-B335-D0C0A7ADA9C1}"/>
              </a:ext>
            </a:extLst>
          </p:cNvPr>
          <p:cNvSpPr txBox="1">
            <a:spLocks/>
          </p:cNvSpPr>
          <p:nvPr/>
        </p:nvSpPr>
        <p:spPr>
          <a:xfrm>
            <a:off x="705315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4" indent="-10584" algn="l">
              <a:lnSpc>
                <a:spcPct val="110000"/>
              </a:lnSpc>
              <a:tabLst/>
            </a:pPr>
            <a:r>
              <a:rPr lang="en-US" sz="933" dirty="0">
                <a:solidFill>
                  <a:schemeClr val="accent4">
                    <a:lumMod val="75000"/>
                  </a:schemeClr>
                </a:solidFill>
                <a:latin typeface="+mn-lt"/>
                <a:cs typeface="Arial"/>
              </a:rPr>
              <a:t>CONFIDENTIAL – Contains proprietary information.</a:t>
            </a:r>
          </a:p>
          <a:p>
            <a:pPr marL="10584" indent="-10584" algn="l">
              <a:lnSpc>
                <a:spcPct val="110000"/>
              </a:lnSpc>
              <a:tabLst/>
            </a:pPr>
            <a:r>
              <a:rPr lang="en-US" sz="933" dirty="0">
                <a:solidFill>
                  <a:schemeClr val="accent4">
                    <a:lumMod val="75000"/>
                  </a:schemeClr>
                </a:solidFill>
                <a:latin typeface="+mn-lt"/>
                <a:cs typeface="Arial"/>
              </a:rPr>
              <a:t>Not intended for external distribution.</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0907" y="6004849"/>
            <a:ext cx="1381639" cy="587745"/>
          </a:xfrm>
          <a:prstGeom prst="rect">
            <a:avLst/>
          </a:prstGeom>
        </p:spPr>
      </p:pic>
    </p:spTree>
    <p:extLst>
      <p:ext uri="{BB962C8B-B14F-4D97-AF65-F5344CB8AC3E}">
        <p14:creationId xmlns:p14="http://schemas.microsoft.com/office/powerpoint/2010/main" val="4048008032"/>
      </p:ext>
    </p:extLst>
  </p:cSld>
  <p:clrMapOvr>
    <a:masterClrMapping/>
  </p:clrMapOvr>
  <p:extLst>
    <p:ext uri="{DCECCB84-F9BA-43D5-87BE-67443E8EF086}">
      <p15:sldGuideLst xmlns:p15="http://schemas.microsoft.com/office/powerpoint/2012/main">
        <p15:guide id="1" pos="3840">
          <p15:clr>
            <a:srgbClr val="A4A3A4"/>
          </p15:clr>
        </p15:guide>
        <p15:guide id="2" orient="horz" pos="2160">
          <p15:clr>
            <a:srgbClr val="A4A3A4"/>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age as Background 4">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21897"/>
          <a:stretch/>
        </p:blipFill>
        <p:spPr>
          <a:xfrm>
            <a:off x="0" y="0"/>
            <a:ext cx="12191999" cy="6748188"/>
          </a:xfrm>
          <a:prstGeom prst="rect">
            <a:avLst/>
          </a:prstGeom>
          <a:ln>
            <a:noFill/>
          </a:ln>
          <a:effectLst/>
        </p:spPr>
      </p:pic>
      <p:sp>
        <p:nvSpPr>
          <p:cNvPr id="16" name="Title 1">
            <a:extLst>
              <a:ext uri="{FF2B5EF4-FFF2-40B4-BE49-F238E27FC236}">
                <a16:creationId xmlns:a16="http://schemas.microsoft.com/office/drawing/2014/main" id="{68AE8B65-C0C4-A341-A1E2-86EA9B81DEDB}"/>
              </a:ext>
            </a:extLst>
          </p:cNvPr>
          <p:cNvSpPr>
            <a:spLocks noGrp="1"/>
          </p:cNvSpPr>
          <p:nvPr>
            <p:ph type="ctrTitle"/>
          </p:nvPr>
        </p:nvSpPr>
        <p:spPr bwMode="black">
          <a:xfrm>
            <a:off x="627296" y="3429001"/>
            <a:ext cx="7097479" cy="1312387"/>
          </a:xfrm>
          <a:prstGeom prst="rect">
            <a:avLst/>
          </a:prstGeom>
        </p:spPr>
        <p:txBody>
          <a:bodyPr lIns="0" tIns="0" rIns="0" bIns="0" anchor="b" anchorCtr="0">
            <a:noAutofit/>
          </a:bodyPr>
          <a:lstStyle>
            <a:lvl1pPr algn="l">
              <a:lnSpc>
                <a:spcPct val="100000"/>
              </a:lnSpc>
              <a:defRPr sz="5867" b="1" kern="600" spc="-40" baseline="0">
                <a:solidFill>
                  <a:schemeClr val="tx2"/>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7" name="Rectangle 16">
            <a:extLst>
              <a:ext uri="{FF2B5EF4-FFF2-40B4-BE49-F238E27FC236}">
                <a16:creationId xmlns:a16="http://schemas.microsoft.com/office/drawing/2014/main" id="{A2B811C8-2DD0-5B45-9ED7-5154E6068453}"/>
              </a:ext>
            </a:extLst>
          </p:cNvPr>
          <p:cNvSpPr/>
          <p:nvPr/>
        </p:nvSpPr>
        <p:spPr bwMode="white">
          <a:xfrm>
            <a:off x="0" y="5685404"/>
            <a:ext cx="12192000" cy="1172596"/>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sp>
        <p:nvSpPr>
          <p:cNvPr id="9" name="Subtitle 2">
            <a:extLst>
              <a:ext uri="{FF2B5EF4-FFF2-40B4-BE49-F238E27FC236}">
                <a16:creationId xmlns:a16="http://schemas.microsoft.com/office/drawing/2014/main" id="{DDFE648B-60A6-0C43-B206-A16581DCC196}"/>
              </a:ext>
            </a:extLst>
          </p:cNvPr>
          <p:cNvSpPr>
            <a:spLocks noGrp="1"/>
          </p:cNvSpPr>
          <p:nvPr>
            <p:ph type="subTitle" idx="1"/>
          </p:nvPr>
        </p:nvSpPr>
        <p:spPr>
          <a:xfrm>
            <a:off x="628652" y="5838329"/>
            <a:ext cx="5906553" cy="909859"/>
          </a:xfrm>
          <a:prstGeom prst="rect">
            <a:avLst/>
          </a:prstGeom>
        </p:spPr>
        <p:txBody>
          <a:bodyPr lIns="0" tIns="0" rIns="0" bIns="0" anchor="ctr">
            <a:noAutofit/>
          </a:bodyPr>
          <a:lstStyle>
            <a:lvl1pPr marL="0" indent="0" algn="l">
              <a:lnSpc>
                <a:spcPct val="110000"/>
              </a:lnSpc>
              <a:buNone/>
              <a:defRPr sz="1600" b="0">
                <a:solidFill>
                  <a:schemeClr val="accent3"/>
                </a:solidFill>
                <a:latin typeface="Arial" panose="020B0604020202020204" pitchFamily="34" charset="0"/>
                <a:cs typeface="Arial" panose="020B0604020202020204" pitchFamily="34"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subtitle style</a:t>
            </a:r>
            <a:endParaRPr lang="en-US" dirty="0"/>
          </a:p>
        </p:txBody>
      </p:sp>
      <p:sp>
        <p:nvSpPr>
          <p:cNvPr id="10" name="Footer Placeholder 3">
            <a:extLst>
              <a:ext uri="{FF2B5EF4-FFF2-40B4-BE49-F238E27FC236}">
                <a16:creationId xmlns:a16="http://schemas.microsoft.com/office/drawing/2014/main" id="{2C0DC6FE-712E-8F4C-B335-D0C0A7ADA9C1}"/>
              </a:ext>
            </a:extLst>
          </p:cNvPr>
          <p:cNvSpPr txBox="1">
            <a:spLocks/>
          </p:cNvSpPr>
          <p:nvPr/>
        </p:nvSpPr>
        <p:spPr>
          <a:xfrm>
            <a:off x="705315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4" indent="-10584" algn="l">
              <a:lnSpc>
                <a:spcPct val="110000"/>
              </a:lnSpc>
              <a:tabLst/>
            </a:pPr>
            <a:r>
              <a:rPr lang="en-US" sz="933" dirty="0">
                <a:solidFill>
                  <a:schemeClr val="accent4">
                    <a:lumMod val="75000"/>
                  </a:schemeClr>
                </a:solidFill>
                <a:latin typeface="+mn-lt"/>
                <a:cs typeface="Arial"/>
              </a:rPr>
              <a:t>CONFIDENTIAL – Contains proprietary information.</a:t>
            </a:r>
          </a:p>
          <a:p>
            <a:pPr marL="10584" indent="-10584" algn="l">
              <a:lnSpc>
                <a:spcPct val="110000"/>
              </a:lnSpc>
              <a:tabLst/>
            </a:pPr>
            <a:r>
              <a:rPr lang="en-US" sz="933" dirty="0">
                <a:solidFill>
                  <a:schemeClr val="accent4">
                    <a:lumMod val="75000"/>
                  </a:schemeClr>
                </a:solidFill>
                <a:latin typeface="+mn-lt"/>
                <a:cs typeface="Arial"/>
              </a:rPr>
              <a:t>Not intended for external distribution.</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0907" y="6004849"/>
            <a:ext cx="1381639" cy="587745"/>
          </a:xfrm>
          <a:prstGeom prst="rect">
            <a:avLst/>
          </a:prstGeom>
        </p:spPr>
      </p:pic>
    </p:spTree>
    <p:extLst>
      <p:ext uri="{BB962C8B-B14F-4D97-AF65-F5344CB8AC3E}">
        <p14:creationId xmlns:p14="http://schemas.microsoft.com/office/powerpoint/2010/main" val="2026687658"/>
      </p:ext>
    </p:extLst>
  </p:cSld>
  <p:clrMapOvr>
    <a:masterClrMapping/>
  </p:clrMapOvr>
  <p:extLst>
    <p:ext uri="{DCECCB84-F9BA-43D5-87BE-67443E8EF086}">
      <p15:sldGuideLst xmlns:p15="http://schemas.microsoft.com/office/powerpoint/2012/main">
        <p15:guide id="1" pos="3840">
          <p15:clr>
            <a:srgbClr val="A4A3A4"/>
          </p15:clr>
        </p15:guide>
        <p15:guide id="2" orient="horz" pos="2160">
          <p15:clr>
            <a:srgbClr val="A4A3A4"/>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ge as Background 5">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28643"/>
          <a:stretch/>
        </p:blipFill>
        <p:spPr>
          <a:xfrm>
            <a:off x="0" y="0"/>
            <a:ext cx="12192000" cy="5799967"/>
          </a:xfrm>
          <a:prstGeom prst="rect">
            <a:avLst/>
          </a:prstGeom>
          <a:ln>
            <a:noFill/>
          </a:ln>
          <a:effectLst/>
        </p:spPr>
      </p:pic>
      <p:sp>
        <p:nvSpPr>
          <p:cNvPr id="16" name="Title 1">
            <a:extLst>
              <a:ext uri="{FF2B5EF4-FFF2-40B4-BE49-F238E27FC236}">
                <a16:creationId xmlns:a16="http://schemas.microsoft.com/office/drawing/2014/main" id="{68AE8B65-C0C4-A341-A1E2-86EA9B81DEDB}"/>
              </a:ext>
            </a:extLst>
          </p:cNvPr>
          <p:cNvSpPr>
            <a:spLocks noGrp="1"/>
          </p:cNvSpPr>
          <p:nvPr>
            <p:ph type="ctrTitle"/>
          </p:nvPr>
        </p:nvSpPr>
        <p:spPr bwMode="black">
          <a:xfrm>
            <a:off x="627296" y="3429001"/>
            <a:ext cx="10355029" cy="1312387"/>
          </a:xfrm>
          <a:prstGeom prst="rect">
            <a:avLst/>
          </a:prstGeom>
        </p:spPr>
        <p:txBody>
          <a:bodyPr lIns="0" tIns="0" rIns="0" bIns="0" anchor="b" anchorCtr="0">
            <a:noAutofit/>
          </a:bodyPr>
          <a:lstStyle>
            <a:lvl1pPr algn="l">
              <a:lnSpc>
                <a:spcPct val="100000"/>
              </a:lnSpc>
              <a:defRPr sz="5867" b="1" kern="600" spc="-40" baseline="0">
                <a:solidFill>
                  <a:schemeClr val="tx2"/>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7" name="Rectangle 16">
            <a:extLst>
              <a:ext uri="{FF2B5EF4-FFF2-40B4-BE49-F238E27FC236}">
                <a16:creationId xmlns:a16="http://schemas.microsoft.com/office/drawing/2014/main" id="{A2B811C8-2DD0-5B45-9ED7-5154E6068453}"/>
              </a:ext>
            </a:extLst>
          </p:cNvPr>
          <p:cNvSpPr/>
          <p:nvPr/>
        </p:nvSpPr>
        <p:spPr bwMode="white">
          <a:xfrm>
            <a:off x="0" y="5685404"/>
            <a:ext cx="12192000" cy="1172596"/>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sp>
        <p:nvSpPr>
          <p:cNvPr id="9" name="Subtitle 2">
            <a:extLst>
              <a:ext uri="{FF2B5EF4-FFF2-40B4-BE49-F238E27FC236}">
                <a16:creationId xmlns:a16="http://schemas.microsoft.com/office/drawing/2014/main" id="{DDFE648B-60A6-0C43-B206-A16581DCC196}"/>
              </a:ext>
            </a:extLst>
          </p:cNvPr>
          <p:cNvSpPr>
            <a:spLocks noGrp="1"/>
          </p:cNvSpPr>
          <p:nvPr>
            <p:ph type="subTitle" idx="1"/>
          </p:nvPr>
        </p:nvSpPr>
        <p:spPr>
          <a:xfrm>
            <a:off x="628652" y="5838329"/>
            <a:ext cx="5906553" cy="909859"/>
          </a:xfrm>
          <a:prstGeom prst="rect">
            <a:avLst/>
          </a:prstGeom>
        </p:spPr>
        <p:txBody>
          <a:bodyPr lIns="0" tIns="0" rIns="0" bIns="0" anchor="ctr">
            <a:noAutofit/>
          </a:bodyPr>
          <a:lstStyle>
            <a:lvl1pPr marL="0" indent="0" algn="l">
              <a:lnSpc>
                <a:spcPct val="110000"/>
              </a:lnSpc>
              <a:buNone/>
              <a:defRPr sz="1600" b="0">
                <a:solidFill>
                  <a:schemeClr val="accent3"/>
                </a:solidFill>
                <a:latin typeface="Arial" panose="020B0604020202020204" pitchFamily="34" charset="0"/>
                <a:cs typeface="Arial" panose="020B0604020202020204" pitchFamily="34"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subtitle style</a:t>
            </a:r>
            <a:endParaRPr lang="en-US" dirty="0"/>
          </a:p>
        </p:txBody>
      </p:sp>
      <p:sp>
        <p:nvSpPr>
          <p:cNvPr id="10" name="Footer Placeholder 3">
            <a:extLst>
              <a:ext uri="{FF2B5EF4-FFF2-40B4-BE49-F238E27FC236}">
                <a16:creationId xmlns:a16="http://schemas.microsoft.com/office/drawing/2014/main" id="{2C0DC6FE-712E-8F4C-B335-D0C0A7ADA9C1}"/>
              </a:ext>
            </a:extLst>
          </p:cNvPr>
          <p:cNvSpPr txBox="1">
            <a:spLocks/>
          </p:cNvSpPr>
          <p:nvPr/>
        </p:nvSpPr>
        <p:spPr>
          <a:xfrm>
            <a:off x="705315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4" indent="-10584" algn="l">
              <a:lnSpc>
                <a:spcPct val="110000"/>
              </a:lnSpc>
              <a:tabLst/>
            </a:pPr>
            <a:r>
              <a:rPr lang="en-US" sz="933" dirty="0">
                <a:solidFill>
                  <a:schemeClr val="accent4">
                    <a:lumMod val="75000"/>
                  </a:schemeClr>
                </a:solidFill>
                <a:latin typeface="+mn-lt"/>
                <a:cs typeface="Arial"/>
              </a:rPr>
              <a:t>CONFIDENTIAL – Contains proprietary information.</a:t>
            </a:r>
          </a:p>
          <a:p>
            <a:pPr marL="10584" indent="-10584" algn="l">
              <a:lnSpc>
                <a:spcPct val="110000"/>
              </a:lnSpc>
              <a:tabLst/>
            </a:pPr>
            <a:r>
              <a:rPr lang="en-US" sz="933" dirty="0">
                <a:solidFill>
                  <a:schemeClr val="accent4">
                    <a:lumMod val="75000"/>
                  </a:schemeClr>
                </a:solidFill>
                <a:latin typeface="+mn-lt"/>
                <a:cs typeface="Arial"/>
              </a:rPr>
              <a:t>Not intended for external distribution.</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0907" y="6004849"/>
            <a:ext cx="1381639" cy="587745"/>
          </a:xfrm>
          <a:prstGeom prst="rect">
            <a:avLst/>
          </a:prstGeom>
        </p:spPr>
      </p:pic>
    </p:spTree>
    <p:extLst>
      <p:ext uri="{BB962C8B-B14F-4D97-AF65-F5344CB8AC3E}">
        <p14:creationId xmlns:p14="http://schemas.microsoft.com/office/powerpoint/2010/main" val="1974555634"/>
      </p:ext>
    </p:extLst>
  </p:cSld>
  <p:clrMapOvr>
    <a:masterClrMapping/>
  </p:clrMapOvr>
  <p:extLst>
    <p:ext uri="{DCECCB84-F9BA-43D5-87BE-67443E8EF086}">
      <p15:sldGuideLst xmlns:p15="http://schemas.microsoft.com/office/powerpoint/2012/main">
        <p15:guide id="1" pos="3840">
          <p15:clr>
            <a:srgbClr val="A4A3A4"/>
          </p15:clr>
        </p15:guide>
        <p15:guide id="2" orient="horz" pos="2160">
          <p15:clr>
            <a:srgbClr val="A4A3A4"/>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Standard Slide W/ Small Column">
    <p:spTree>
      <p:nvGrpSpPr>
        <p:cNvPr id="1" name=""/>
        <p:cNvGrpSpPr/>
        <p:nvPr/>
      </p:nvGrpSpPr>
      <p:grpSpPr>
        <a:xfrm>
          <a:off x="0" y="0"/>
          <a:ext cx="0" cy="0"/>
          <a:chOff x="0" y="0"/>
          <a:chExt cx="0" cy="0"/>
        </a:xfrm>
      </p:grpSpPr>
      <p:sp>
        <p:nvSpPr>
          <p:cNvPr id="2" name="Title 1"/>
          <p:cNvSpPr>
            <a:spLocks noGrp="1"/>
          </p:cNvSpPr>
          <p:nvPr>
            <p:ph type="title"/>
          </p:nvPr>
        </p:nvSpPr>
        <p:spPr>
          <a:xfrm>
            <a:off x="609600" y="331155"/>
            <a:ext cx="10972800" cy="1082439"/>
          </a:xfrm>
          <a:prstGeom prst="rect">
            <a:avLst/>
          </a:prstGeom>
        </p:spPr>
        <p:txBody>
          <a:bodyPr/>
          <a:lstStyle/>
          <a:p>
            <a:r>
              <a:rPr lang="en-US"/>
              <a:t>Click to edit Master title style</a:t>
            </a:r>
            <a:endParaRPr lang="en-US" dirty="0"/>
          </a:p>
        </p:txBody>
      </p:sp>
      <p:sp>
        <p:nvSpPr>
          <p:cNvPr id="4" name="Content Placeholder 2"/>
          <p:cNvSpPr>
            <a:spLocks noGrp="1"/>
          </p:cNvSpPr>
          <p:nvPr>
            <p:ph sz="half" idx="1"/>
          </p:nvPr>
        </p:nvSpPr>
        <p:spPr>
          <a:xfrm>
            <a:off x="609600" y="1658295"/>
            <a:ext cx="8327149" cy="4349749"/>
          </a:xfrm>
          <a:prstGeom prst="rect">
            <a:avLst/>
          </a:prstGeom>
        </p:spPr>
        <p:txBody>
          <a:bodyPr>
            <a:noAutofit/>
          </a:bodyPr>
          <a:lstStyle>
            <a:lvl1pPr marL="228589" indent="-228589">
              <a:lnSpc>
                <a:spcPct val="100000"/>
              </a:lnSpc>
              <a:spcBef>
                <a:spcPts val="0"/>
              </a:spcBef>
              <a:tabLst/>
              <a:defRPr sz="2400">
                <a:solidFill>
                  <a:srgbClr val="4E4540"/>
                </a:solidFill>
              </a:defRPr>
            </a:lvl1pPr>
            <a:lvl2pPr>
              <a:lnSpc>
                <a:spcPct val="100000"/>
              </a:lnSpc>
              <a:spcBef>
                <a:spcPts val="0"/>
              </a:spcBef>
              <a:defRPr sz="1800">
                <a:solidFill>
                  <a:srgbClr val="4E4540"/>
                </a:solidFill>
              </a:defRPr>
            </a:lvl2pPr>
            <a:lvl3pPr>
              <a:lnSpc>
                <a:spcPct val="100000"/>
              </a:lnSpc>
              <a:spcBef>
                <a:spcPts val="0"/>
              </a:spcBef>
              <a:defRPr sz="1600">
                <a:solidFill>
                  <a:srgbClr val="4E4540"/>
                </a:solidFill>
              </a:defRPr>
            </a:lvl3pPr>
            <a:lvl4pPr>
              <a:lnSpc>
                <a:spcPct val="100000"/>
              </a:lnSpc>
              <a:spcBef>
                <a:spcPts val="0"/>
              </a:spcBef>
              <a:defRPr sz="1400">
                <a:solidFill>
                  <a:srgbClr val="4E4540"/>
                </a:solidFill>
              </a:defRPr>
            </a:lvl4pPr>
            <a:lvl5pPr>
              <a:defRPr sz="1400">
                <a:solidFill>
                  <a:schemeClr val="accent3"/>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3"/>
          <p:cNvSpPr>
            <a:spLocks noGrp="1"/>
          </p:cNvSpPr>
          <p:nvPr>
            <p:ph sz="half" idx="10"/>
          </p:nvPr>
        </p:nvSpPr>
        <p:spPr>
          <a:xfrm>
            <a:off x="9269266" y="1658296"/>
            <a:ext cx="2313134" cy="4349747"/>
          </a:xfrm>
          <a:prstGeom prst="rect">
            <a:avLst/>
          </a:prstGeom>
        </p:spPr>
        <p:txBody>
          <a:bodyPr>
            <a:noAutofit/>
          </a:bodyPr>
          <a:lstStyle>
            <a:lvl1pPr marL="0" indent="0">
              <a:buNone/>
              <a:defRPr sz="1867" b="0">
                <a:solidFill>
                  <a:srgbClr val="4E4540"/>
                </a:solidFill>
              </a:defRPr>
            </a:lvl1pPr>
            <a:lvl2pPr marL="609570" indent="0">
              <a:buNone/>
              <a:defRPr sz="1333"/>
            </a:lvl2pPr>
            <a:lvl3pPr marL="1219140" indent="0">
              <a:buNone/>
              <a:defRPr sz="1333"/>
            </a:lvl3pPr>
            <a:lvl4pPr marL="1828709" indent="0">
              <a:buNone/>
              <a:defRPr sz="1333"/>
            </a:lvl4pPr>
            <a:lvl5pPr marL="2438278" indent="0">
              <a:buNone/>
              <a:defRPr sz="1333"/>
            </a:lvl5pPr>
            <a:lvl6pPr>
              <a:defRPr sz="2400"/>
            </a:lvl6pPr>
            <a:lvl7pPr>
              <a:defRPr sz="2400"/>
            </a:lvl7pPr>
            <a:lvl8pPr>
              <a:defRPr sz="2400"/>
            </a:lvl8pPr>
            <a:lvl9pPr>
              <a:defRPr sz="2400"/>
            </a:lvl9pPr>
          </a:lstStyle>
          <a:p>
            <a:pPr lvl="0"/>
            <a:r>
              <a:rPr lang="en-US"/>
              <a:t>Edit Master text styles</a:t>
            </a:r>
          </a:p>
          <a:p>
            <a:pPr lvl="1"/>
            <a:r>
              <a:rPr lang="en-US"/>
              <a:t>Second level</a:t>
            </a:r>
          </a:p>
        </p:txBody>
      </p:sp>
      <p:sp>
        <p:nvSpPr>
          <p:cNvPr id="6" name="Footer Placeholder 1">
            <a:extLst>
              <a:ext uri="{FF2B5EF4-FFF2-40B4-BE49-F238E27FC236}">
                <a16:creationId xmlns:a16="http://schemas.microsoft.com/office/drawing/2014/main" id="{1FE7553C-0DDB-0440-9250-11D48CA4414A}"/>
              </a:ext>
            </a:extLst>
          </p:cNvPr>
          <p:cNvSpPr>
            <a:spLocks noGrp="1"/>
          </p:cNvSpPr>
          <p:nvPr>
            <p:ph type="ftr" sz="quarter" idx="3"/>
          </p:nvPr>
        </p:nvSpPr>
        <p:spPr>
          <a:xfrm>
            <a:off x="986507" y="6295496"/>
            <a:ext cx="4520557" cy="243840"/>
          </a:xfrm>
          <a:prstGeom prst="rect">
            <a:avLst/>
          </a:prstGeom>
        </p:spPr>
        <p:txBody>
          <a:bodyPr wrap="none" lIns="0" anchor="ctr"/>
          <a:lstStyle>
            <a:lvl1pPr>
              <a:defRPr sz="1200" b="1">
                <a:solidFill>
                  <a:srgbClr val="FF0000"/>
                </a:solidFill>
              </a:defRPr>
            </a:lvl1pPr>
          </a:lstStyle>
          <a:p>
            <a:r>
              <a:rPr lang="en-US" dirty="0">
                <a:cs typeface="Arial"/>
              </a:rPr>
              <a:t>Division</a:t>
            </a:r>
          </a:p>
          <a:p>
            <a:r>
              <a:rPr lang="en-US" dirty="0">
                <a:cs typeface="Arial"/>
              </a:rPr>
              <a:t>Facility</a:t>
            </a:r>
          </a:p>
        </p:txBody>
      </p:sp>
    </p:spTree>
    <p:extLst>
      <p:ext uri="{BB962C8B-B14F-4D97-AF65-F5344CB8AC3E}">
        <p14:creationId xmlns:p14="http://schemas.microsoft.com/office/powerpoint/2010/main" val="15951783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Left Orange Bar">
    <p:spTree>
      <p:nvGrpSpPr>
        <p:cNvPr id="1" name=""/>
        <p:cNvGrpSpPr/>
        <p:nvPr/>
      </p:nvGrpSpPr>
      <p:grpSpPr>
        <a:xfrm>
          <a:off x="0" y="0"/>
          <a:ext cx="0" cy="0"/>
          <a:chOff x="0" y="0"/>
          <a:chExt cx="0" cy="0"/>
        </a:xfrm>
      </p:grpSpPr>
      <p:sp>
        <p:nvSpPr>
          <p:cNvPr id="10" name="Rectangle 9"/>
          <p:cNvSpPr/>
          <p:nvPr/>
        </p:nvSpPr>
        <p:spPr bwMode="black">
          <a:xfrm flipH="1">
            <a:off x="2" y="0"/>
            <a:ext cx="4025348" cy="5981700"/>
          </a:xfrm>
          <a:prstGeom prst="rect">
            <a:avLst/>
          </a:prstGeom>
          <a:solidFill>
            <a:schemeClr val="accent2">
              <a:alpha val="90000"/>
            </a:scheme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10" rtl="0" eaLnBrk="0" fontAlgn="base" latinLnBrk="0" hangingPunct="0">
              <a:lnSpc>
                <a:spcPct val="100000"/>
              </a:lnSpc>
              <a:spcBef>
                <a:spcPct val="0"/>
              </a:spcBef>
              <a:spcAft>
                <a:spcPct val="0"/>
              </a:spcAft>
              <a:buClrTx/>
              <a:buSzTx/>
              <a:buFontTx/>
              <a:buNone/>
              <a:tabLst/>
            </a:pPr>
            <a:endParaRPr kumimoji="0" lang="en-US" sz="1867" b="0" i="0" u="none" strike="noStrike" cap="none" normalizeH="0" baseline="0" dirty="0">
              <a:ln>
                <a:noFill/>
              </a:ln>
              <a:solidFill>
                <a:schemeClr val="tx1"/>
              </a:solidFill>
              <a:effectLst/>
              <a:latin typeface="Arial Regular"/>
            </a:endParaRPr>
          </a:p>
        </p:txBody>
      </p:sp>
      <p:sp>
        <p:nvSpPr>
          <p:cNvPr id="9" name="Text Placeholder 2"/>
          <p:cNvSpPr>
            <a:spLocks noGrp="1"/>
          </p:cNvSpPr>
          <p:nvPr>
            <p:ph idx="1"/>
          </p:nvPr>
        </p:nvSpPr>
        <p:spPr bwMode="auto">
          <a:xfrm>
            <a:off x="4572000" y="1452883"/>
            <a:ext cx="6629400" cy="4161856"/>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buClr>
                <a:schemeClr val="bg1"/>
              </a:buClr>
              <a:defRPr>
                <a:solidFill>
                  <a:schemeClr val="bg1"/>
                </a:solidFill>
              </a:defRPr>
            </a:lvl1pPr>
            <a:lvl2pPr marL="460340" indent="-238107">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
          <p:cNvSpPr>
            <a:spLocks noGrp="1"/>
          </p:cNvSpPr>
          <p:nvPr>
            <p:ph type="title" hasCustomPrompt="1"/>
          </p:nvPr>
        </p:nvSpPr>
        <p:spPr bwMode="white">
          <a:xfrm>
            <a:off x="596049" y="640087"/>
            <a:ext cx="3129295" cy="5211156"/>
          </a:xfrm>
          <a:prstGeom prst="rect">
            <a:avLst/>
          </a:prstGeom>
        </p:spPr>
        <p:txBody>
          <a:bodyPr anchor="t"/>
          <a:lstStyle>
            <a:lvl1pPr>
              <a:defRPr sz="3733" b="1" i="0" spc="-67" baseline="0">
                <a:solidFill>
                  <a:schemeClr val="bg1"/>
                </a:solidFill>
                <a:latin typeface="Arial Bold"/>
                <a:ea typeface="Arial Bold"/>
                <a:cs typeface="Arial Bold"/>
              </a:defRPr>
            </a:lvl1pPr>
          </a:lstStyle>
          <a:p>
            <a:r>
              <a:rPr lang="en-US" dirty="0"/>
              <a:t>Click to edit master title style</a:t>
            </a:r>
          </a:p>
        </p:txBody>
      </p:sp>
      <p:sp>
        <p:nvSpPr>
          <p:cNvPr id="13" name="Content Placeholder 12">
            <a:extLst>
              <a:ext uri="{FF2B5EF4-FFF2-40B4-BE49-F238E27FC236}">
                <a16:creationId xmlns:a16="http://schemas.microsoft.com/office/drawing/2014/main" id="{22349B43-504D-A04A-BEB5-7897B4FB56B6}"/>
              </a:ext>
            </a:extLst>
          </p:cNvPr>
          <p:cNvSpPr>
            <a:spLocks noGrp="1"/>
          </p:cNvSpPr>
          <p:nvPr>
            <p:ph sz="quarter" idx="14"/>
          </p:nvPr>
        </p:nvSpPr>
        <p:spPr>
          <a:xfrm>
            <a:off x="4572011" y="5734524"/>
            <a:ext cx="5902652" cy="209077"/>
          </a:xfrm>
          <a:prstGeom prst="rect">
            <a:avLst/>
          </a:prstGeom>
        </p:spPr>
        <p:txBody>
          <a:bodyPr lIns="0">
            <a:normAutofit/>
          </a:bodyPr>
          <a:lstStyle>
            <a:lvl1pPr marL="0" indent="0" algn="l">
              <a:buNone/>
              <a:defRPr lang="en-US" sz="933" b="0" i="0" u="none" kern="1200" spc="0" baseline="0" dirty="0" smtClean="0">
                <a:solidFill>
                  <a:schemeClr val="tx1"/>
                </a:solidFill>
                <a:latin typeface="Arial Regular"/>
                <a:ea typeface="ヒラギノ角ゴ Pro W3" charset="0"/>
                <a:cs typeface="Arial Regular"/>
              </a:defRPr>
            </a:lvl1pPr>
          </a:lstStyle>
          <a:p>
            <a:pPr lvl="0"/>
            <a:r>
              <a:rPr lang="en-US"/>
              <a:t>Edit Master text styles</a:t>
            </a:r>
          </a:p>
        </p:txBody>
      </p:sp>
      <p:sp>
        <p:nvSpPr>
          <p:cNvPr id="17" name="Text Placeholder 2">
            <a:extLst>
              <a:ext uri="{FF2B5EF4-FFF2-40B4-BE49-F238E27FC236}">
                <a16:creationId xmlns:a16="http://schemas.microsoft.com/office/drawing/2014/main" id="{EDCA6F60-9518-AE47-BC29-77491BB95684}"/>
              </a:ext>
            </a:extLst>
          </p:cNvPr>
          <p:cNvSpPr>
            <a:spLocks noGrp="1"/>
          </p:cNvSpPr>
          <p:nvPr>
            <p:ph type="body" sz="quarter" idx="10"/>
          </p:nvPr>
        </p:nvSpPr>
        <p:spPr>
          <a:xfrm>
            <a:off x="4572003" y="634044"/>
            <a:ext cx="4602692" cy="509165"/>
          </a:xfrm>
          <a:prstGeom prst="rect">
            <a:avLst/>
          </a:prstGeom>
          <a:noFill/>
          <a:ln>
            <a:noFill/>
          </a:ln>
        </p:spPr>
        <p:txBody>
          <a:bodyPr wrap="square" lIns="0" anchor="b">
            <a:noAutofit/>
          </a:bodyPr>
          <a:lstStyle>
            <a:lvl1pPr marL="0" indent="0" algn="l" defTabSz="914354" rtl="0" eaLnBrk="1" latinLnBrk="0" hangingPunct="1">
              <a:buNone/>
              <a:defRPr lang="en-US" sz="2133" b="1" i="0" kern="1200" spc="0" baseline="0" dirty="0" smtClean="0">
                <a:solidFill>
                  <a:schemeClr val="tx1"/>
                </a:solidFill>
                <a:latin typeface="Arial Bold"/>
                <a:ea typeface="ヒラギノ角ゴ Pro W3" charset="0"/>
                <a:cs typeface="Arial Bold"/>
              </a:defRPr>
            </a:lvl1pPr>
          </a:lstStyle>
          <a:p>
            <a:pPr marL="0" lvl="0" defTabSz="914354" latinLnBrk="0"/>
            <a:r>
              <a:rPr lang="en-US"/>
              <a:t>Edit Master text styles</a:t>
            </a:r>
          </a:p>
        </p:txBody>
      </p:sp>
      <p:sp>
        <p:nvSpPr>
          <p:cNvPr id="19" name="Text Placeholder 11">
            <a:extLst>
              <a:ext uri="{FF2B5EF4-FFF2-40B4-BE49-F238E27FC236}">
                <a16:creationId xmlns:a16="http://schemas.microsoft.com/office/drawing/2014/main" id="{511ED62E-3749-4E4B-A013-430125D8078C}"/>
              </a:ext>
            </a:extLst>
          </p:cNvPr>
          <p:cNvSpPr>
            <a:spLocks noGrp="1"/>
          </p:cNvSpPr>
          <p:nvPr>
            <p:ph type="body" sz="quarter" idx="11"/>
          </p:nvPr>
        </p:nvSpPr>
        <p:spPr>
          <a:xfrm>
            <a:off x="9363378" y="634044"/>
            <a:ext cx="1838033" cy="506544"/>
          </a:xfrm>
          <a:prstGeom prst="rect">
            <a:avLst/>
          </a:prstGeom>
          <a:noFill/>
          <a:ln>
            <a:noFill/>
          </a:ln>
        </p:spPr>
        <p:txBody>
          <a:bodyPr wrap="square" rIns="0" anchor="b">
            <a:noAutofit/>
          </a:bodyPr>
          <a:lstStyle>
            <a:lvl1pPr marL="0" indent="0" algn="r">
              <a:buClr>
                <a:schemeClr val="tx1"/>
              </a:buClr>
              <a:buNone/>
              <a:tabLst/>
              <a:defRPr lang="en-US" sz="1067" b="0" i="0" kern="1200" spc="0" baseline="0" dirty="0" smtClean="0">
                <a:solidFill>
                  <a:schemeClr val="accent3"/>
                </a:solidFill>
                <a:latin typeface="Arial Regular"/>
                <a:ea typeface="ヒラギノ角ゴ Pro W3" charset="0"/>
                <a:cs typeface="Arial Regular"/>
              </a:defRPr>
            </a:lvl1pPr>
          </a:lstStyle>
          <a:p>
            <a:pPr marL="0" lvl="0" algn="r" defTabSz="914354" latinLnBrk="0"/>
            <a:r>
              <a:rPr lang="en-US"/>
              <a:t>Edit Master text styles</a:t>
            </a:r>
          </a:p>
        </p:txBody>
      </p:sp>
      <p:sp>
        <p:nvSpPr>
          <p:cNvPr id="14" name="Footer Placeholder 1">
            <a:extLst>
              <a:ext uri="{FF2B5EF4-FFF2-40B4-BE49-F238E27FC236}">
                <a16:creationId xmlns:a16="http://schemas.microsoft.com/office/drawing/2014/main" id="{1FE7553C-0DDB-0440-9250-11D48CA4414A}"/>
              </a:ext>
            </a:extLst>
          </p:cNvPr>
          <p:cNvSpPr txBox="1">
            <a:spLocks/>
          </p:cNvSpPr>
          <p:nvPr userDrawn="1"/>
        </p:nvSpPr>
        <p:spPr>
          <a:xfrm>
            <a:off x="1138907" y="6291374"/>
            <a:ext cx="4520557" cy="400362"/>
          </a:xfrm>
          <a:prstGeom prst="rect">
            <a:avLst/>
          </a:prstGeom>
        </p:spPr>
        <p:txBody>
          <a:bodyPr wrap="none" lIns="0" anchor="ctr"/>
          <a:lstStyle>
            <a:defPPr>
              <a:defRPr lang="en-US"/>
            </a:defPPr>
            <a:lvl1pPr marL="0" algn="l" defTabSz="457200" rtl="0" eaLnBrk="1" latinLnBrk="0" hangingPunct="1">
              <a:defRPr sz="1200" b="1" kern="1200">
                <a:solidFill>
                  <a:srgbClr val="FF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cs typeface="Arial"/>
              </a:rPr>
              <a:t>Division</a:t>
            </a:r>
          </a:p>
          <a:p>
            <a:r>
              <a:rPr lang="en-US" dirty="0">
                <a:cs typeface="Arial"/>
              </a:rPr>
              <a:t>Facility</a:t>
            </a:r>
          </a:p>
        </p:txBody>
      </p:sp>
    </p:spTree>
    <p:extLst>
      <p:ext uri="{BB962C8B-B14F-4D97-AF65-F5344CB8AC3E}">
        <p14:creationId xmlns:p14="http://schemas.microsoft.com/office/powerpoint/2010/main" val="7057598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4F3BD6-4623-4BEF-855E-51C001B85DBC}"/>
              </a:ext>
            </a:extLst>
          </p:cNvPr>
          <p:cNvSpPr>
            <a:spLocks noGrp="1"/>
          </p:cNvSpPr>
          <p:nvPr>
            <p:ph type="dt" sz="half" idx="10"/>
          </p:nvPr>
        </p:nvSpPr>
        <p:spPr/>
        <p:txBody>
          <a:bodyPr/>
          <a:lstStyle/>
          <a:p>
            <a:fld id="{E89AD832-386F-4C56-96C3-3E10E4B4A2B6}" type="datetimeFigureOut">
              <a:rPr lang="en-US" smtClean="0"/>
              <a:t>11/2/2023</a:t>
            </a:fld>
            <a:endParaRPr lang="en-US" dirty="0"/>
          </a:p>
        </p:txBody>
      </p:sp>
      <p:sp>
        <p:nvSpPr>
          <p:cNvPr id="3" name="Footer Placeholder 2">
            <a:extLst>
              <a:ext uri="{FF2B5EF4-FFF2-40B4-BE49-F238E27FC236}">
                <a16:creationId xmlns:a16="http://schemas.microsoft.com/office/drawing/2014/main" id="{1AA2177E-3914-46B0-B603-29A65C80FBD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CCF6436-D349-425B-954E-CE55AAD6383F}"/>
              </a:ext>
            </a:extLst>
          </p:cNvPr>
          <p:cNvSpPr>
            <a:spLocks noGrp="1"/>
          </p:cNvSpPr>
          <p:nvPr>
            <p:ph type="sldNum" sz="quarter" idx="12"/>
          </p:nvPr>
        </p:nvSpPr>
        <p:spPr/>
        <p:txBody>
          <a:bodyPr/>
          <a:lstStyle/>
          <a:p>
            <a:fld id="{742D23EE-7174-4218-A1DA-992DBA19973B}" type="slidenum">
              <a:rPr lang="en-US" smtClean="0"/>
              <a:t>‹#›</a:t>
            </a:fld>
            <a:endParaRPr lang="en-US" dirty="0"/>
          </a:p>
        </p:txBody>
      </p:sp>
    </p:spTree>
    <p:extLst>
      <p:ext uri="{BB962C8B-B14F-4D97-AF65-F5344CB8AC3E}">
        <p14:creationId xmlns:p14="http://schemas.microsoft.com/office/powerpoint/2010/main" val="39456895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Light Gray Background">
    <p:bg>
      <p:bgPr>
        <a:solidFill>
          <a:schemeClr val="bg1"/>
        </a:solidFill>
        <a:effectLst/>
      </p:bgPr>
    </p:bg>
    <p:spTree>
      <p:nvGrpSpPr>
        <p:cNvPr id="1" name=""/>
        <p:cNvGrpSpPr/>
        <p:nvPr/>
      </p:nvGrpSpPr>
      <p:grpSpPr>
        <a:xfrm>
          <a:off x="0" y="0"/>
          <a:ext cx="0" cy="0"/>
          <a:chOff x="0" y="0"/>
          <a:chExt cx="0" cy="0"/>
        </a:xfrm>
      </p:grpSpPr>
      <p:sp>
        <p:nvSpPr>
          <p:cNvPr id="11" name="Rectangle 10"/>
          <p:cNvSpPr/>
          <p:nvPr/>
        </p:nvSpPr>
        <p:spPr bwMode="white">
          <a:xfrm>
            <a:off x="0" y="0"/>
            <a:ext cx="12192000" cy="5981700"/>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Title 7">
            <a:extLst>
              <a:ext uri="{FF2B5EF4-FFF2-40B4-BE49-F238E27FC236}">
                <a16:creationId xmlns:a16="http://schemas.microsoft.com/office/drawing/2014/main" id="{E825B2DF-E46F-D348-9838-B0F5F47A56ED}"/>
              </a:ext>
            </a:extLst>
          </p:cNvPr>
          <p:cNvSpPr>
            <a:spLocks noGrp="1"/>
          </p:cNvSpPr>
          <p:nvPr>
            <p:ph type="title"/>
          </p:nvPr>
        </p:nvSpPr>
        <p:spPr>
          <a:xfrm>
            <a:off x="609600" y="331155"/>
            <a:ext cx="10972800" cy="1082439"/>
          </a:xfrm>
          <a:prstGeom prst="rect">
            <a:avLst/>
          </a:prstGeom>
        </p:spPr>
        <p:txBody>
          <a:bodyPr/>
          <a:lstStyle/>
          <a:p>
            <a:r>
              <a:rPr lang="en-US"/>
              <a:t>Click to edit Master title style</a:t>
            </a:r>
            <a:endParaRPr lang="en-US" dirty="0"/>
          </a:p>
        </p:txBody>
      </p:sp>
      <p:sp>
        <p:nvSpPr>
          <p:cNvPr id="17" name="Text Placeholder 17">
            <a:extLst>
              <a:ext uri="{FF2B5EF4-FFF2-40B4-BE49-F238E27FC236}">
                <a16:creationId xmlns:a16="http://schemas.microsoft.com/office/drawing/2014/main" id="{63CD7C5F-0754-844D-A178-E5A0C858A38C}"/>
              </a:ext>
            </a:extLst>
          </p:cNvPr>
          <p:cNvSpPr>
            <a:spLocks noGrp="1"/>
          </p:cNvSpPr>
          <p:nvPr>
            <p:ph idx="1"/>
          </p:nvPr>
        </p:nvSpPr>
        <p:spPr>
          <a:xfrm>
            <a:off x="609600" y="1658299"/>
            <a:ext cx="10515600" cy="4070633"/>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1">
            <a:extLst>
              <a:ext uri="{FF2B5EF4-FFF2-40B4-BE49-F238E27FC236}">
                <a16:creationId xmlns:a16="http://schemas.microsoft.com/office/drawing/2014/main" id="{1FE7553C-0DDB-0440-9250-11D48CA4414A}"/>
              </a:ext>
            </a:extLst>
          </p:cNvPr>
          <p:cNvSpPr>
            <a:spLocks noGrp="1"/>
          </p:cNvSpPr>
          <p:nvPr>
            <p:ph type="ftr" sz="quarter" idx="3"/>
          </p:nvPr>
        </p:nvSpPr>
        <p:spPr>
          <a:xfrm>
            <a:off x="986507" y="6295496"/>
            <a:ext cx="4520557" cy="243840"/>
          </a:xfrm>
          <a:prstGeom prst="rect">
            <a:avLst/>
          </a:prstGeom>
        </p:spPr>
        <p:txBody>
          <a:bodyPr wrap="none" lIns="0" anchor="ctr"/>
          <a:lstStyle>
            <a:lvl1pPr>
              <a:defRPr sz="1200" b="1">
                <a:solidFill>
                  <a:srgbClr val="FF0000"/>
                </a:solidFill>
              </a:defRPr>
            </a:lvl1pPr>
          </a:lstStyle>
          <a:p>
            <a:r>
              <a:rPr lang="en-US" dirty="0">
                <a:cs typeface="Arial"/>
              </a:rPr>
              <a:t>Division</a:t>
            </a:r>
          </a:p>
          <a:p>
            <a:r>
              <a:rPr lang="en-US" dirty="0">
                <a:cs typeface="Arial"/>
              </a:rPr>
              <a:t>Facility</a:t>
            </a:r>
          </a:p>
        </p:txBody>
      </p:sp>
    </p:spTree>
    <p:extLst>
      <p:ext uri="{BB962C8B-B14F-4D97-AF65-F5344CB8AC3E}">
        <p14:creationId xmlns:p14="http://schemas.microsoft.com/office/powerpoint/2010/main" val="33611549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Light Gray Stripe">
    <p:spTree>
      <p:nvGrpSpPr>
        <p:cNvPr id="1" name=""/>
        <p:cNvGrpSpPr/>
        <p:nvPr/>
      </p:nvGrpSpPr>
      <p:grpSpPr>
        <a:xfrm>
          <a:off x="0" y="0"/>
          <a:ext cx="0" cy="0"/>
          <a:chOff x="0" y="0"/>
          <a:chExt cx="0" cy="0"/>
        </a:xfrm>
      </p:grpSpPr>
      <p:sp>
        <p:nvSpPr>
          <p:cNvPr id="6" name="Rectangle 5"/>
          <p:cNvSpPr/>
          <p:nvPr/>
        </p:nvSpPr>
        <p:spPr bwMode="black">
          <a:xfrm>
            <a:off x="0" y="1651000"/>
            <a:ext cx="12192000" cy="4318000"/>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6" name="Content Placeholder 2">
            <a:extLst>
              <a:ext uri="{FF2B5EF4-FFF2-40B4-BE49-F238E27FC236}">
                <a16:creationId xmlns:a16="http://schemas.microsoft.com/office/drawing/2014/main" id="{8EF6DEB3-3AC4-0F47-8EBF-643227F8F51D}"/>
              </a:ext>
            </a:extLst>
          </p:cNvPr>
          <p:cNvSpPr>
            <a:spLocks noGrp="1"/>
          </p:cNvSpPr>
          <p:nvPr>
            <p:ph sz="half" idx="1"/>
          </p:nvPr>
        </p:nvSpPr>
        <p:spPr bwMode="white">
          <a:xfrm>
            <a:off x="594786" y="2077156"/>
            <a:ext cx="7340711" cy="3483328"/>
          </a:xfrm>
          <a:prstGeom prst="rect">
            <a:avLst/>
          </a:prstGeom>
        </p:spPr>
        <p:txBody>
          <a:bodyPr>
            <a:noAutofit/>
          </a:bodyPr>
          <a:lstStyle>
            <a:lvl1pPr marL="228589" indent="-228589">
              <a:lnSpc>
                <a:spcPct val="100000"/>
              </a:lnSpc>
              <a:spcBef>
                <a:spcPts val="0"/>
              </a:spcBef>
              <a:tabLst/>
              <a:defRPr sz="1800">
                <a:solidFill>
                  <a:srgbClr val="4E4540"/>
                </a:solidFill>
              </a:defRPr>
            </a:lvl1pPr>
            <a:lvl2pPr>
              <a:lnSpc>
                <a:spcPct val="100000"/>
              </a:lnSpc>
              <a:spcBef>
                <a:spcPts val="0"/>
              </a:spcBef>
              <a:defRPr sz="1600">
                <a:solidFill>
                  <a:srgbClr val="4E4540"/>
                </a:solidFill>
              </a:defRPr>
            </a:lvl2pPr>
            <a:lvl3pPr>
              <a:lnSpc>
                <a:spcPct val="100000"/>
              </a:lnSpc>
              <a:spcBef>
                <a:spcPts val="0"/>
              </a:spcBef>
              <a:defRPr sz="1400">
                <a:solidFill>
                  <a:srgbClr val="4E4540"/>
                </a:solidFill>
              </a:defRPr>
            </a:lvl3pPr>
            <a:lvl4pPr>
              <a:lnSpc>
                <a:spcPct val="100000"/>
              </a:lnSpc>
              <a:spcBef>
                <a:spcPts val="0"/>
              </a:spcBef>
              <a:defRPr sz="1400">
                <a:solidFill>
                  <a:srgbClr val="4E4540"/>
                </a:solidFill>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 name="Title 1">
            <a:extLst>
              <a:ext uri="{FF2B5EF4-FFF2-40B4-BE49-F238E27FC236}">
                <a16:creationId xmlns:a16="http://schemas.microsoft.com/office/drawing/2014/main" id="{B203D086-8945-F84E-9EBB-92AFA677F531}"/>
              </a:ext>
            </a:extLst>
          </p:cNvPr>
          <p:cNvSpPr>
            <a:spLocks noGrp="1"/>
          </p:cNvSpPr>
          <p:nvPr>
            <p:ph type="title"/>
          </p:nvPr>
        </p:nvSpPr>
        <p:spPr>
          <a:xfrm>
            <a:off x="609600" y="331155"/>
            <a:ext cx="10972800" cy="1082439"/>
          </a:xfrm>
          <a:prstGeom prst="rect">
            <a:avLst/>
          </a:prstGeom>
        </p:spPr>
        <p:txBody>
          <a:bodyPr/>
          <a:lstStyle/>
          <a:p>
            <a:r>
              <a:rPr lang="en-US"/>
              <a:t>Click to edit Master title style</a:t>
            </a:r>
            <a:endParaRPr lang="en-US" dirty="0"/>
          </a:p>
        </p:txBody>
      </p:sp>
      <p:sp>
        <p:nvSpPr>
          <p:cNvPr id="7" name="Footer Placeholder 1">
            <a:extLst>
              <a:ext uri="{FF2B5EF4-FFF2-40B4-BE49-F238E27FC236}">
                <a16:creationId xmlns:a16="http://schemas.microsoft.com/office/drawing/2014/main" id="{1FE7553C-0DDB-0440-9250-11D48CA4414A}"/>
              </a:ext>
            </a:extLst>
          </p:cNvPr>
          <p:cNvSpPr>
            <a:spLocks noGrp="1"/>
          </p:cNvSpPr>
          <p:nvPr>
            <p:ph type="ftr" sz="quarter" idx="3"/>
          </p:nvPr>
        </p:nvSpPr>
        <p:spPr>
          <a:xfrm>
            <a:off x="986507" y="6295496"/>
            <a:ext cx="4520557" cy="243840"/>
          </a:xfrm>
          <a:prstGeom prst="rect">
            <a:avLst/>
          </a:prstGeom>
        </p:spPr>
        <p:txBody>
          <a:bodyPr wrap="none" lIns="0" anchor="ctr"/>
          <a:lstStyle>
            <a:lvl1pPr>
              <a:defRPr sz="1200" b="1">
                <a:solidFill>
                  <a:srgbClr val="FF0000"/>
                </a:solidFill>
              </a:defRPr>
            </a:lvl1pPr>
          </a:lstStyle>
          <a:p>
            <a:r>
              <a:rPr lang="en-US" dirty="0">
                <a:cs typeface="Arial"/>
              </a:rPr>
              <a:t>Division</a:t>
            </a:r>
          </a:p>
          <a:p>
            <a:r>
              <a:rPr lang="en-US" dirty="0">
                <a:cs typeface="Arial"/>
              </a:rPr>
              <a:t>Facility</a:t>
            </a:r>
          </a:p>
        </p:txBody>
      </p:sp>
    </p:spTree>
    <p:extLst>
      <p:ext uri="{BB962C8B-B14F-4D97-AF65-F5344CB8AC3E}">
        <p14:creationId xmlns:p14="http://schemas.microsoft.com/office/powerpoint/2010/main" val="11386068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Left Orange Bar">
    <p:spTree>
      <p:nvGrpSpPr>
        <p:cNvPr id="1" name=""/>
        <p:cNvGrpSpPr/>
        <p:nvPr/>
      </p:nvGrpSpPr>
      <p:grpSpPr>
        <a:xfrm>
          <a:off x="0" y="0"/>
          <a:ext cx="0" cy="0"/>
          <a:chOff x="0" y="0"/>
          <a:chExt cx="0" cy="0"/>
        </a:xfrm>
      </p:grpSpPr>
      <p:sp>
        <p:nvSpPr>
          <p:cNvPr id="10" name="Rectangle 9"/>
          <p:cNvSpPr/>
          <p:nvPr/>
        </p:nvSpPr>
        <p:spPr bwMode="black">
          <a:xfrm flipH="1">
            <a:off x="2" y="0"/>
            <a:ext cx="4025348" cy="5981700"/>
          </a:xfrm>
          <a:prstGeom prst="rect">
            <a:avLst/>
          </a:prstGeom>
          <a:solidFill>
            <a:schemeClr val="accent2">
              <a:alpha val="90000"/>
            </a:scheme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10" rtl="0" eaLnBrk="0" fontAlgn="base" latinLnBrk="0" hangingPunct="0">
              <a:lnSpc>
                <a:spcPct val="100000"/>
              </a:lnSpc>
              <a:spcBef>
                <a:spcPct val="0"/>
              </a:spcBef>
              <a:spcAft>
                <a:spcPct val="0"/>
              </a:spcAft>
              <a:buClrTx/>
              <a:buSzTx/>
              <a:buFontTx/>
              <a:buNone/>
              <a:tabLst/>
            </a:pPr>
            <a:endParaRPr kumimoji="0" lang="en-US" sz="1867" b="0" i="0" u="none" strike="noStrike" cap="none" normalizeH="0" baseline="0" dirty="0">
              <a:ln>
                <a:noFill/>
              </a:ln>
              <a:solidFill>
                <a:schemeClr val="tx1"/>
              </a:solidFill>
              <a:effectLst/>
              <a:latin typeface="Arial Regular"/>
            </a:endParaRPr>
          </a:p>
        </p:txBody>
      </p:sp>
      <p:sp>
        <p:nvSpPr>
          <p:cNvPr id="9" name="Text Placeholder 2"/>
          <p:cNvSpPr>
            <a:spLocks noGrp="1"/>
          </p:cNvSpPr>
          <p:nvPr>
            <p:ph idx="1"/>
          </p:nvPr>
        </p:nvSpPr>
        <p:spPr bwMode="auto">
          <a:xfrm>
            <a:off x="4572000" y="1452883"/>
            <a:ext cx="6629400" cy="4161856"/>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buClr>
                <a:schemeClr val="bg1"/>
              </a:buClr>
              <a:defRPr>
                <a:solidFill>
                  <a:schemeClr val="bg1"/>
                </a:solidFill>
              </a:defRPr>
            </a:lvl1pPr>
            <a:lvl2pPr marL="460340" indent="-238107">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
          <p:cNvSpPr>
            <a:spLocks noGrp="1"/>
          </p:cNvSpPr>
          <p:nvPr>
            <p:ph type="title" hasCustomPrompt="1"/>
          </p:nvPr>
        </p:nvSpPr>
        <p:spPr bwMode="white">
          <a:xfrm>
            <a:off x="596049" y="640087"/>
            <a:ext cx="3129295" cy="5211156"/>
          </a:xfrm>
          <a:prstGeom prst="rect">
            <a:avLst/>
          </a:prstGeom>
        </p:spPr>
        <p:txBody>
          <a:bodyPr anchor="t"/>
          <a:lstStyle>
            <a:lvl1pPr>
              <a:defRPr sz="3733" b="1" i="0" spc="-67" baseline="0">
                <a:solidFill>
                  <a:schemeClr val="bg1"/>
                </a:solidFill>
                <a:latin typeface="Mark for HCA Black" panose="020B0606020201010104" pitchFamily="34" charset="0"/>
                <a:ea typeface="Mark for HCA Black" panose="020B0606020201010104" pitchFamily="34" charset="0"/>
                <a:cs typeface="Mark for HCA Black" panose="020B0606020201010104" pitchFamily="34" charset="0"/>
              </a:defRPr>
            </a:lvl1pPr>
          </a:lstStyle>
          <a:p>
            <a:r>
              <a:rPr lang="en-US" dirty="0"/>
              <a:t>Click to edit master title style</a:t>
            </a:r>
          </a:p>
        </p:txBody>
      </p:sp>
      <p:sp>
        <p:nvSpPr>
          <p:cNvPr id="13" name="Content Placeholder 12">
            <a:extLst>
              <a:ext uri="{FF2B5EF4-FFF2-40B4-BE49-F238E27FC236}">
                <a16:creationId xmlns:a16="http://schemas.microsoft.com/office/drawing/2014/main" id="{22349B43-504D-A04A-BEB5-7897B4FB56B6}"/>
              </a:ext>
            </a:extLst>
          </p:cNvPr>
          <p:cNvSpPr>
            <a:spLocks noGrp="1"/>
          </p:cNvSpPr>
          <p:nvPr>
            <p:ph sz="quarter" idx="14"/>
          </p:nvPr>
        </p:nvSpPr>
        <p:spPr>
          <a:xfrm>
            <a:off x="4572011" y="5734524"/>
            <a:ext cx="5902652" cy="209077"/>
          </a:xfrm>
          <a:prstGeom prst="rect">
            <a:avLst/>
          </a:prstGeom>
        </p:spPr>
        <p:txBody>
          <a:bodyPr lIns="0">
            <a:normAutofit/>
          </a:bodyPr>
          <a:lstStyle>
            <a:lvl1pPr marL="0" indent="0" algn="l">
              <a:buNone/>
              <a:defRPr lang="en-US" sz="933" b="0" i="0" u="none" kern="1200" spc="0" baseline="0" dirty="0" smtClean="0">
                <a:solidFill>
                  <a:schemeClr val="tx1"/>
                </a:solidFill>
                <a:latin typeface="Arial Regular"/>
                <a:ea typeface="ヒラギノ角ゴ Pro W3" charset="0"/>
                <a:cs typeface="Arial Regular"/>
              </a:defRPr>
            </a:lvl1pPr>
          </a:lstStyle>
          <a:p>
            <a:pPr lvl="0"/>
            <a:r>
              <a:rPr lang="en-US"/>
              <a:t>Edit Master text styles</a:t>
            </a:r>
          </a:p>
        </p:txBody>
      </p:sp>
      <p:sp>
        <p:nvSpPr>
          <p:cNvPr id="17" name="Text Placeholder 2">
            <a:extLst>
              <a:ext uri="{FF2B5EF4-FFF2-40B4-BE49-F238E27FC236}">
                <a16:creationId xmlns:a16="http://schemas.microsoft.com/office/drawing/2014/main" id="{EDCA6F60-9518-AE47-BC29-77491BB95684}"/>
              </a:ext>
            </a:extLst>
          </p:cNvPr>
          <p:cNvSpPr>
            <a:spLocks noGrp="1"/>
          </p:cNvSpPr>
          <p:nvPr>
            <p:ph type="body" sz="quarter" idx="10"/>
          </p:nvPr>
        </p:nvSpPr>
        <p:spPr>
          <a:xfrm>
            <a:off x="4572003" y="634044"/>
            <a:ext cx="4602692" cy="509165"/>
          </a:xfrm>
          <a:prstGeom prst="rect">
            <a:avLst/>
          </a:prstGeom>
          <a:noFill/>
          <a:ln>
            <a:noFill/>
          </a:ln>
        </p:spPr>
        <p:txBody>
          <a:bodyPr wrap="square" lIns="0" anchor="b">
            <a:noAutofit/>
          </a:bodyPr>
          <a:lstStyle>
            <a:lvl1pPr marL="0" indent="0" algn="l" defTabSz="914354" rtl="0" eaLnBrk="1" latinLnBrk="0" hangingPunct="1">
              <a:buNone/>
              <a:defRPr lang="en-US" sz="2133" b="1" i="0" kern="1200" spc="0" baseline="0" dirty="0" smtClean="0">
                <a:solidFill>
                  <a:schemeClr val="tx1"/>
                </a:solidFill>
                <a:latin typeface="Mark for HCA Light" panose="020B0606020201010104" pitchFamily="34" charset="0"/>
                <a:ea typeface="Mark for HCA Light" panose="020B0606020201010104" pitchFamily="34" charset="0"/>
                <a:cs typeface="Mark for HCA Light" panose="020B0606020201010104" pitchFamily="34" charset="0"/>
              </a:defRPr>
            </a:lvl1pPr>
          </a:lstStyle>
          <a:p>
            <a:pPr marL="0" lvl="0" defTabSz="914354" latinLnBrk="0"/>
            <a:r>
              <a:rPr lang="en-US" dirty="0"/>
              <a:t>Edit Master text styles</a:t>
            </a:r>
          </a:p>
        </p:txBody>
      </p:sp>
      <p:sp>
        <p:nvSpPr>
          <p:cNvPr id="19" name="Text Placeholder 11">
            <a:extLst>
              <a:ext uri="{FF2B5EF4-FFF2-40B4-BE49-F238E27FC236}">
                <a16:creationId xmlns:a16="http://schemas.microsoft.com/office/drawing/2014/main" id="{511ED62E-3749-4E4B-A013-430125D8078C}"/>
              </a:ext>
            </a:extLst>
          </p:cNvPr>
          <p:cNvSpPr>
            <a:spLocks noGrp="1"/>
          </p:cNvSpPr>
          <p:nvPr>
            <p:ph type="body" sz="quarter" idx="11"/>
          </p:nvPr>
        </p:nvSpPr>
        <p:spPr>
          <a:xfrm>
            <a:off x="9363378" y="634044"/>
            <a:ext cx="1838033" cy="506544"/>
          </a:xfrm>
          <a:prstGeom prst="rect">
            <a:avLst/>
          </a:prstGeom>
          <a:noFill/>
          <a:ln>
            <a:noFill/>
          </a:ln>
        </p:spPr>
        <p:txBody>
          <a:bodyPr wrap="square" rIns="0" anchor="b">
            <a:noAutofit/>
          </a:bodyPr>
          <a:lstStyle>
            <a:lvl1pPr marL="0" indent="0" algn="r">
              <a:buClr>
                <a:schemeClr val="tx1"/>
              </a:buClr>
              <a:buNone/>
              <a:tabLst/>
              <a:defRPr lang="en-US" sz="1067" b="0" i="0" kern="1200" spc="0" baseline="0" dirty="0" smtClean="0">
                <a:solidFill>
                  <a:schemeClr val="accent3"/>
                </a:solidFill>
                <a:latin typeface="Arial Regular"/>
                <a:ea typeface="ヒラギノ角ゴ Pro W3" charset="0"/>
                <a:cs typeface="Arial Regular"/>
              </a:defRPr>
            </a:lvl1pPr>
          </a:lstStyle>
          <a:p>
            <a:pPr marL="0" lvl="0" algn="r" defTabSz="914354" latinLnBrk="0"/>
            <a:r>
              <a:rPr lang="en-US"/>
              <a:t>Edit Master text styles</a:t>
            </a:r>
          </a:p>
        </p:txBody>
      </p:sp>
      <p:sp>
        <p:nvSpPr>
          <p:cNvPr id="14" name="Footer Placeholder 1">
            <a:extLst>
              <a:ext uri="{FF2B5EF4-FFF2-40B4-BE49-F238E27FC236}">
                <a16:creationId xmlns:a16="http://schemas.microsoft.com/office/drawing/2014/main" id="{1FE7553C-0DDB-0440-9250-11D48CA4414A}"/>
              </a:ext>
            </a:extLst>
          </p:cNvPr>
          <p:cNvSpPr txBox="1">
            <a:spLocks/>
          </p:cNvSpPr>
          <p:nvPr userDrawn="1"/>
        </p:nvSpPr>
        <p:spPr>
          <a:xfrm>
            <a:off x="1138907" y="6291374"/>
            <a:ext cx="4520557" cy="400362"/>
          </a:xfrm>
          <a:prstGeom prst="rect">
            <a:avLst/>
          </a:prstGeom>
        </p:spPr>
        <p:txBody>
          <a:bodyPr wrap="none" lIns="0" anchor="ctr"/>
          <a:lstStyle>
            <a:defPPr>
              <a:defRPr lang="en-US"/>
            </a:defPPr>
            <a:lvl1pPr marL="0" algn="l" defTabSz="457200" rtl="0" eaLnBrk="1" latinLnBrk="0" hangingPunct="1">
              <a:defRPr sz="1200" b="1" kern="1200">
                <a:solidFill>
                  <a:srgbClr val="FF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cs typeface="Arial"/>
              </a:rPr>
              <a:t>Division</a:t>
            </a:r>
          </a:p>
          <a:p>
            <a:r>
              <a:rPr lang="en-US" dirty="0">
                <a:cs typeface="Arial"/>
              </a:rPr>
              <a:t>Facility</a:t>
            </a:r>
          </a:p>
        </p:txBody>
      </p:sp>
    </p:spTree>
    <p:extLst>
      <p:ext uri="{BB962C8B-B14F-4D97-AF65-F5344CB8AC3E}">
        <p14:creationId xmlns:p14="http://schemas.microsoft.com/office/powerpoint/2010/main" val="19575172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Left Gray Bar">
    <p:spTree>
      <p:nvGrpSpPr>
        <p:cNvPr id="1" name=""/>
        <p:cNvGrpSpPr/>
        <p:nvPr/>
      </p:nvGrpSpPr>
      <p:grpSpPr>
        <a:xfrm>
          <a:off x="0" y="0"/>
          <a:ext cx="0" cy="0"/>
          <a:chOff x="0" y="0"/>
          <a:chExt cx="0" cy="0"/>
        </a:xfrm>
      </p:grpSpPr>
      <p:sp>
        <p:nvSpPr>
          <p:cNvPr id="10" name="Rectangle 9"/>
          <p:cNvSpPr/>
          <p:nvPr/>
        </p:nvSpPr>
        <p:spPr bwMode="white">
          <a:xfrm flipH="1">
            <a:off x="2" y="0"/>
            <a:ext cx="4025348" cy="5981700"/>
          </a:xfrm>
          <a:prstGeom prst="rect">
            <a:avLst/>
          </a:prstGeom>
          <a:solidFill>
            <a:schemeClr val="accent3">
              <a:lumMod val="20000"/>
              <a:lumOff val="80000"/>
              <a:alpha val="90000"/>
            </a:scheme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10" rtl="0" eaLnBrk="0" fontAlgn="base" latinLnBrk="0" hangingPunct="0">
              <a:lnSpc>
                <a:spcPct val="100000"/>
              </a:lnSpc>
              <a:spcBef>
                <a:spcPct val="0"/>
              </a:spcBef>
              <a:spcAft>
                <a:spcPct val="0"/>
              </a:spcAft>
              <a:buClrTx/>
              <a:buSzTx/>
              <a:buFontTx/>
              <a:buNone/>
              <a:tabLst/>
            </a:pPr>
            <a:endParaRPr kumimoji="0" lang="en-US" sz="1867" b="0" i="0" u="none" strike="noStrike" cap="none" normalizeH="0" baseline="0" dirty="0">
              <a:ln>
                <a:noFill/>
              </a:ln>
              <a:solidFill>
                <a:schemeClr val="tx1"/>
              </a:solidFill>
              <a:effectLst/>
              <a:latin typeface="Arial Regular"/>
            </a:endParaRPr>
          </a:p>
        </p:txBody>
      </p:sp>
      <p:sp>
        <p:nvSpPr>
          <p:cNvPr id="9" name="Text Placeholder 2"/>
          <p:cNvSpPr>
            <a:spLocks noGrp="1"/>
          </p:cNvSpPr>
          <p:nvPr>
            <p:ph idx="1"/>
          </p:nvPr>
        </p:nvSpPr>
        <p:spPr bwMode="auto">
          <a:xfrm>
            <a:off x="4572000" y="1452881"/>
            <a:ext cx="6629400" cy="4177899"/>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buClr>
                <a:schemeClr val="bg1"/>
              </a:buClr>
              <a:defRPr>
                <a:solidFill>
                  <a:schemeClr val="bg1"/>
                </a:solidFill>
              </a:defRPr>
            </a:lvl1pPr>
            <a:lvl2pPr marL="460340" indent="-238107">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
          <p:cNvSpPr>
            <a:spLocks noGrp="1"/>
          </p:cNvSpPr>
          <p:nvPr>
            <p:ph type="title" hasCustomPrompt="1"/>
          </p:nvPr>
        </p:nvSpPr>
        <p:spPr>
          <a:xfrm>
            <a:off x="596049" y="640087"/>
            <a:ext cx="3129295" cy="5211156"/>
          </a:xfrm>
          <a:prstGeom prst="rect">
            <a:avLst/>
          </a:prstGeom>
        </p:spPr>
        <p:txBody>
          <a:bodyPr anchor="t"/>
          <a:lstStyle>
            <a:lvl1pPr>
              <a:defRPr sz="3733" b="1" i="0" spc="-67" baseline="0">
                <a:solidFill>
                  <a:schemeClr val="tx2"/>
                </a:solidFill>
                <a:latin typeface="Mark for HCA Black" panose="020B0606020201010104" pitchFamily="34" charset="0"/>
                <a:ea typeface="Mark for HCA Black" panose="020B0606020201010104" pitchFamily="34" charset="0"/>
                <a:cs typeface="Mark for HCA Black" panose="020B0606020201010104" pitchFamily="34" charset="0"/>
              </a:defRPr>
            </a:lvl1pPr>
          </a:lstStyle>
          <a:p>
            <a:r>
              <a:rPr lang="en-US" dirty="0"/>
              <a:t>Click to edit master title style</a:t>
            </a:r>
          </a:p>
        </p:txBody>
      </p:sp>
      <p:sp>
        <p:nvSpPr>
          <p:cNvPr id="13" name="Content Placeholder 12">
            <a:extLst>
              <a:ext uri="{FF2B5EF4-FFF2-40B4-BE49-F238E27FC236}">
                <a16:creationId xmlns:a16="http://schemas.microsoft.com/office/drawing/2014/main" id="{22349B43-504D-A04A-BEB5-7897B4FB56B6}"/>
              </a:ext>
            </a:extLst>
          </p:cNvPr>
          <p:cNvSpPr>
            <a:spLocks noGrp="1"/>
          </p:cNvSpPr>
          <p:nvPr>
            <p:ph sz="quarter" idx="14"/>
          </p:nvPr>
        </p:nvSpPr>
        <p:spPr>
          <a:xfrm>
            <a:off x="4572011" y="5741738"/>
            <a:ext cx="5902652" cy="198716"/>
          </a:xfrm>
          <a:prstGeom prst="rect">
            <a:avLst/>
          </a:prstGeom>
        </p:spPr>
        <p:txBody>
          <a:bodyPr lIns="0">
            <a:normAutofit/>
          </a:bodyPr>
          <a:lstStyle>
            <a:lvl1pPr marL="0" indent="0" algn="l">
              <a:buNone/>
              <a:defRPr lang="en-US" sz="933" b="0" i="0" u="none" kern="1200" spc="0" baseline="0" dirty="0" smtClean="0">
                <a:solidFill>
                  <a:schemeClr val="tx1"/>
                </a:solidFill>
                <a:latin typeface="Arial Regular"/>
                <a:ea typeface="ヒラギノ角ゴ Pro W3" charset="0"/>
                <a:cs typeface="Arial Regular"/>
              </a:defRPr>
            </a:lvl1pPr>
          </a:lstStyle>
          <a:p>
            <a:pPr lvl="0"/>
            <a:r>
              <a:rPr lang="en-US" dirty="0"/>
              <a:t>Edit Master text styles</a:t>
            </a:r>
          </a:p>
        </p:txBody>
      </p:sp>
      <p:sp>
        <p:nvSpPr>
          <p:cNvPr id="17" name="Text Placeholder 2">
            <a:extLst>
              <a:ext uri="{FF2B5EF4-FFF2-40B4-BE49-F238E27FC236}">
                <a16:creationId xmlns:a16="http://schemas.microsoft.com/office/drawing/2014/main" id="{EDCA6F60-9518-AE47-BC29-77491BB95684}"/>
              </a:ext>
            </a:extLst>
          </p:cNvPr>
          <p:cNvSpPr>
            <a:spLocks noGrp="1"/>
          </p:cNvSpPr>
          <p:nvPr>
            <p:ph type="body" sz="quarter" idx="10"/>
          </p:nvPr>
        </p:nvSpPr>
        <p:spPr>
          <a:xfrm>
            <a:off x="4572003" y="634044"/>
            <a:ext cx="4602692" cy="509165"/>
          </a:xfrm>
          <a:prstGeom prst="rect">
            <a:avLst/>
          </a:prstGeom>
          <a:noFill/>
          <a:ln>
            <a:noFill/>
          </a:ln>
        </p:spPr>
        <p:txBody>
          <a:bodyPr wrap="square" lIns="0" anchor="b">
            <a:noAutofit/>
          </a:bodyPr>
          <a:lstStyle>
            <a:lvl1pPr marL="0" indent="0" algn="l" defTabSz="914354" rtl="0" eaLnBrk="1" latinLnBrk="0" hangingPunct="1">
              <a:buNone/>
              <a:defRPr lang="en-US" sz="2133" b="1" i="0" kern="1200" spc="0" baseline="0" dirty="0" smtClean="0">
                <a:solidFill>
                  <a:schemeClr val="tx1"/>
                </a:solidFill>
                <a:latin typeface="Mark for HCA Light" panose="020B0606020201010104" pitchFamily="34" charset="0"/>
                <a:ea typeface="Mark for HCA Light" panose="020B0606020201010104" pitchFamily="34" charset="0"/>
                <a:cs typeface="Mark for HCA Light" panose="020B0606020201010104" pitchFamily="34" charset="0"/>
              </a:defRPr>
            </a:lvl1pPr>
          </a:lstStyle>
          <a:p>
            <a:pPr marL="0" lvl="0" defTabSz="914354" latinLnBrk="0"/>
            <a:r>
              <a:rPr lang="en-US" dirty="0"/>
              <a:t>Edit Master text styles</a:t>
            </a:r>
          </a:p>
        </p:txBody>
      </p:sp>
      <p:sp>
        <p:nvSpPr>
          <p:cNvPr id="19" name="Text Placeholder 11">
            <a:extLst>
              <a:ext uri="{FF2B5EF4-FFF2-40B4-BE49-F238E27FC236}">
                <a16:creationId xmlns:a16="http://schemas.microsoft.com/office/drawing/2014/main" id="{511ED62E-3749-4E4B-A013-430125D8078C}"/>
              </a:ext>
            </a:extLst>
          </p:cNvPr>
          <p:cNvSpPr>
            <a:spLocks noGrp="1"/>
          </p:cNvSpPr>
          <p:nvPr>
            <p:ph type="body" sz="quarter" idx="11"/>
          </p:nvPr>
        </p:nvSpPr>
        <p:spPr>
          <a:xfrm>
            <a:off x="9363378" y="634044"/>
            <a:ext cx="1838033" cy="506544"/>
          </a:xfrm>
          <a:prstGeom prst="rect">
            <a:avLst/>
          </a:prstGeom>
          <a:noFill/>
          <a:ln>
            <a:noFill/>
          </a:ln>
        </p:spPr>
        <p:txBody>
          <a:bodyPr wrap="square" rIns="0" anchor="b">
            <a:noAutofit/>
          </a:bodyPr>
          <a:lstStyle>
            <a:lvl1pPr marL="0" indent="0" algn="r">
              <a:buClr>
                <a:schemeClr val="tx1"/>
              </a:buClr>
              <a:buNone/>
              <a:tabLst/>
              <a:defRPr lang="en-US" sz="1067" b="0" i="0" kern="1200" spc="0" baseline="0" dirty="0" smtClean="0">
                <a:solidFill>
                  <a:schemeClr val="accent3"/>
                </a:solidFill>
                <a:latin typeface="Arial Regular"/>
                <a:ea typeface="ヒラギノ角ゴ Pro W3" charset="0"/>
                <a:cs typeface="Arial Regular"/>
              </a:defRPr>
            </a:lvl1pPr>
          </a:lstStyle>
          <a:p>
            <a:pPr marL="0" lvl="0" algn="r" defTabSz="914354" latinLnBrk="0"/>
            <a:r>
              <a:rPr lang="en-US"/>
              <a:t>Edit Master text styles</a:t>
            </a:r>
          </a:p>
        </p:txBody>
      </p:sp>
      <p:sp>
        <p:nvSpPr>
          <p:cNvPr id="14" name="Footer Placeholder 1">
            <a:extLst>
              <a:ext uri="{FF2B5EF4-FFF2-40B4-BE49-F238E27FC236}">
                <a16:creationId xmlns:a16="http://schemas.microsoft.com/office/drawing/2014/main" id="{1FE7553C-0DDB-0440-9250-11D48CA4414A}"/>
              </a:ext>
            </a:extLst>
          </p:cNvPr>
          <p:cNvSpPr>
            <a:spLocks noGrp="1"/>
          </p:cNvSpPr>
          <p:nvPr>
            <p:ph type="ftr" sz="quarter" idx="3"/>
          </p:nvPr>
        </p:nvSpPr>
        <p:spPr>
          <a:xfrm>
            <a:off x="986507" y="6295496"/>
            <a:ext cx="4520557" cy="243840"/>
          </a:xfrm>
          <a:prstGeom prst="rect">
            <a:avLst/>
          </a:prstGeom>
        </p:spPr>
        <p:txBody>
          <a:bodyPr wrap="none" lIns="0" anchor="ctr"/>
          <a:lstStyle>
            <a:lvl1pPr>
              <a:defRPr sz="1200" b="1">
                <a:solidFill>
                  <a:srgbClr val="FF0000"/>
                </a:solidFill>
              </a:defRPr>
            </a:lvl1pPr>
          </a:lstStyle>
          <a:p>
            <a:r>
              <a:rPr lang="en-US" dirty="0">
                <a:cs typeface="Arial"/>
              </a:rPr>
              <a:t>Division</a:t>
            </a:r>
          </a:p>
          <a:p>
            <a:r>
              <a:rPr lang="en-US" dirty="0">
                <a:cs typeface="Arial"/>
              </a:rPr>
              <a:t>Facility</a:t>
            </a:r>
          </a:p>
        </p:txBody>
      </p:sp>
    </p:spTree>
    <p:extLst>
      <p:ext uri="{BB962C8B-B14F-4D97-AF65-F5344CB8AC3E}">
        <p14:creationId xmlns:p14="http://schemas.microsoft.com/office/powerpoint/2010/main" val="12427419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wo Column Uneven">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572003" y="634044"/>
            <a:ext cx="4602692" cy="509165"/>
          </a:xfrm>
          <a:prstGeom prst="rect">
            <a:avLst/>
          </a:prstGeom>
          <a:noFill/>
          <a:ln>
            <a:noFill/>
          </a:ln>
        </p:spPr>
        <p:txBody>
          <a:bodyPr wrap="square" lIns="0" anchor="b">
            <a:noAutofit/>
          </a:bodyPr>
          <a:lstStyle>
            <a:lvl1pPr marL="0" indent="0" algn="l" defTabSz="914354" rtl="0" eaLnBrk="1" latinLnBrk="0" hangingPunct="1">
              <a:buNone/>
              <a:defRPr lang="en-US" sz="2133" b="1" i="0" kern="1200" spc="0" baseline="0" dirty="0" smtClean="0">
                <a:solidFill>
                  <a:schemeClr val="tx1"/>
                </a:solidFill>
                <a:latin typeface="Mark for HCA Light" panose="020B0606020201010104" pitchFamily="34" charset="0"/>
                <a:ea typeface="Mark for HCA Light" panose="020B0606020201010104" pitchFamily="34" charset="0"/>
                <a:cs typeface="Mark for HCA Light" panose="020B0606020201010104" pitchFamily="34" charset="0"/>
              </a:defRPr>
            </a:lvl1pPr>
          </a:lstStyle>
          <a:p>
            <a:pPr marL="0" lvl="0" defTabSz="914354" latinLnBrk="0"/>
            <a:r>
              <a:rPr lang="en-US" dirty="0"/>
              <a:t>Edit Master text styles</a:t>
            </a:r>
          </a:p>
        </p:txBody>
      </p:sp>
      <p:sp>
        <p:nvSpPr>
          <p:cNvPr id="22" name="Text Placeholder 11"/>
          <p:cNvSpPr>
            <a:spLocks noGrp="1"/>
          </p:cNvSpPr>
          <p:nvPr>
            <p:ph type="body" sz="quarter" idx="11"/>
          </p:nvPr>
        </p:nvSpPr>
        <p:spPr>
          <a:xfrm>
            <a:off x="9363378" y="634044"/>
            <a:ext cx="1838033" cy="506544"/>
          </a:xfrm>
          <a:prstGeom prst="rect">
            <a:avLst/>
          </a:prstGeom>
          <a:noFill/>
          <a:ln>
            <a:noFill/>
          </a:ln>
        </p:spPr>
        <p:txBody>
          <a:bodyPr wrap="square" rIns="0" anchor="b">
            <a:noAutofit/>
          </a:bodyPr>
          <a:lstStyle>
            <a:lvl1pPr marL="0" indent="0" algn="r">
              <a:buClr>
                <a:schemeClr val="tx1"/>
              </a:buClr>
              <a:buNone/>
              <a:tabLst/>
              <a:defRPr lang="en-US" sz="1067" b="0" i="0" kern="1200" spc="0" baseline="0" dirty="0" smtClean="0">
                <a:solidFill>
                  <a:schemeClr val="accent3"/>
                </a:solidFill>
                <a:latin typeface="Arial Regular"/>
                <a:ea typeface="ヒラギノ角ゴ Pro W3" charset="0"/>
                <a:cs typeface="Arial Regular"/>
              </a:defRPr>
            </a:lvl1pPr>
          </a:lstStyle>
          <a:p>
            <a:pPr marL="0" lvl="0" algn="r" defTabSz="914354" latinLnBrk="0"/>
            <a:r>
              <a:rPr lang="en-US"/>
              <a:t>Edit Master text styles</a:t>
            </a:r>
          </a:p>
        </p:txBody>
      </p:sp>
      <p:sp>
        <p:nvSpPr>
          <p:cNvPr id="12" name="Title 1"/>
          <p:cNvSpPr>
            <a:spLocks noGrp="1"/>
          </p:cNvSpPr>
          <p:nvPr>
            <p:ph type="title" hasCustomPrompt="1"/>
          </p:nvPr>
        </p:nvSpPr>
        <p:spPr>
          <a:xfrm>
            <a:off x="596039" y="640086"/>
            <a:ext cx="3151872" cy="5341613"/>
          </a:xfrm>
          <a:prstGeom prst="rect">
            <a:avLst/>
          </a:prstGeom>
        </p:spPr>
        <p:txBody>
          <a:bodyPr anchor="t">
            <a:normAutofit/>
          </a:bodyPr>
          <a:lstStyle>
            <a:lvl1pPr>
              <a:defRPr sz="3733" b="1" i="0" spc="-67" baseline="0">
                <a:solidFill>
                  <a:schemeClr val="tx2"/>
                </a:solidFill>
                <a:latin typeface="Mark for HCA Black" panose="020B0606020201010104" pitchFamily="34" charset="0"/>
                <a:ea typeface="Mark for HCA Black" panose="020B0606020201010104" pitchFamily="34" charset="0"/>
                <a:cs typeface="Mark for HCA Black" panose="020B0606020201010104" pitchFamily="34" charset="0"/>
              </a:defRPr>
            </a:lvl1pPr>
          </a:lstStyle>
          <a:p>
            <a:r>
              <a:rPr lang="en-US" dirty="0"/>
              <a:t>Click to edit master title style</a:t>
            </a:r>
          </a:p>
        </p:txBody>
      </p:sp>
      <p:sp>
        <p:nvSpPr>
          <p:cNvPr id="10" name="Text Placeholder 2"/>
          <p:cNvSpPr>
            <a:spLocks noGrp="1"/>
          </p:cNvSpPr>
          <p:nvPr>
            <p:ph idx="1"/>
          </p:nvPr>
        </p:nvSpPr>
        <p:spPr bwMode="auto">
          <a:xfrm>
            <a:off x="4572000" y="1452881"/>
            <a:ext cx="6629400" cy="4177899"/>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buClr>
                <a:schemeClr val="bg1"/>
              </a:buClr>
              <a:defRPr>
                <a:solidFill>
                  <a:schemeClr val="bg1"/>
                </a:solidFill>
              </a:defRPr>
            </a:lvl1pPr>
            <a:lvl2pPr marL="460340" indent="-238107">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2">
            <a:extLst>
              <a:ext uri="{FF2B5EF4-FFF2-40B4-BE49-F238E27FC236}">
                <a16:creationId xmlns:a16="http://schemas.microsoft.com/office/drawing/2014/main" id="{22349B43-504D-A04A-BEB5-7897B4FB56B6}"/>
              </a:ext>
            </a:extLst>
          </p:cNvPr>
          <p:cNvSpPr>
            <a:spLocks noGrp="1"/>
          </p:cNvSpPr>
          <p:nvPr>
            <p:ph sz="quarter" idx="14"/>
          </p:nvPr>
        </p:nvSpPr>
        <p:spPr>
          <a:xfrm>
            <a:off x="4572011" y="5741738"/>
            <a:ext cx="5902652" cy="198716"/>
          </a:xfrm>
          <a:prstGeom prst="rect">
            <a:avLst/>
          </a:prstGeom>
        </p:spPr>
        <p:txBody>
          <a:bodyPr lIns="0">
            <a:normAutofit/>
          </a:bodyPr>
          <a:lstStyle>
            <a:lvl1pPr marL="0" indent="0" algn="l">
              <a:buNone/>
              <a:defRPr lang="en-US" sz="933" b="0" i="0" u="none" kern="1200" spc="0" baseline="0" dirty="0" smtClean="0">
                <a:solidFill>
                  <a:schemeClr val="tx1"/>
                </a:solidFill>
                <a:latin typeface="Arial Regular"/>
                <a:ea typeface="ヒラギノ角ゴ Pro W3" charset="0"/>
                <a:cs typeface="Arial Regular"/>
              </a:defRPr>
            </a:lvl1pPr>
          </a:lstStyle>
          <a:p>
            <a:pPr lvl="0"/>
            <a:r>
              <a:rPr lang="en-US"/>
              <a:t>Edit Master text styles</a:t>
            </a:r>
          </a:p>
        </p:txBody>
      </p:sp>
      <p:sp>
        <p:nvSpPr>
          <p:cNvPr id="9" name="Footer Placeholder 1">
            <a:extLst>
              <a:ext uri="{FF2B5EF4-FFF2-40B4-BE49-F238E27FC236}">
                <a16:creationId xmlns:a16="http://schemas.microsoft.com/office/drawing/2014/main" id="{1FE7553C-0DDB-0440-9250-11D48CA4414A}"/>
              </a:ext>
            </a:extLst>
          </p:cNvPr>
          <p:cNvSpPr>
            <a:spLocks noGrp="1"/>
          </p:cNvSpPr>
          <p:nvPr>
            <p:ph type="ftr" sz="quarter" idx="3"/>
          </p:nvPr>
        </p:nvSpPr>
        <p:spPr>
          <a:xfrm>
            <a:off x="986507" y="6295496"/>
            <a:ext cx="4520557" cy="243840"/>
          </a:xfrm>
          <a:prstGeom prst="rect">
            <a:avLst/>
          </a:prstGeom>
        </p:spPr>
        <p:txBody>
          <a:bodyPr wrap="none" lIns="0" anchor="ctr"/>
          <a:lstStyle>
            <a:lvl1pPr>
              <a:defRPr sz="1200" b="1">
                <a:solidFill>
                  <a:srgbClr val="FF0000"/>
                </a:solidFill>
              </a:defRPr>
            </a:lvl1pPr>
          </a:lstStyle>
          <a:p>
            <a:r>
              <a:rPr lang="en-US" dirty="0">
                <a:cs typeface="Arial"/>
              </a:rPr>
              <a:t>Division</a:t>
            </a:r>
          </a:p>
          <a:p>
            <a:r>
              <a:rPr lang="en-US" dirty="0">
                <a:cs typeface="Arial"/>
              </a:rPr>
              <a:t>Facility</a:t>
            </a:r>
          </a:p>
        </p:txBody>
      </p:sp>
    </p:spTree>
    <p:extLst>
      <p:ext uri="{BB962C8B-B14F-4D97-AF65-F5344CB8AC3E}">
        <p14:creationId xmlns:p14="http://schemas.microsoft.com/office/powerpoint/2010/main" val="12376037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tandard Slide">
    <p:spTree>
      <p:nvGrpSpPr>
        <p:cNvPr id="1" name=""/>
        <p:cNvGrpSpPr/>
        <p:nvPr/>
      </p:nvGrpSpPr>
      <p:grpSpPr>
        <a:xfrm>
          <a:off x="0" y="0"/>
          <a:ext cx="0" cy="0"/>
          <a:chOff x="0" y="0"/>
          <a:chExt cx="0" cy="0"/>
        </a:xfrm>
      </p:grpSpPr>
      <p:sp>
        <p:nvSpPr>
          <p:cNvPr id="10" name="Text Placeholder 17">
            <a:extLst>
              <a:ext uri="{FF2B5EF4-FFF2-40B4-BE49-F238E27FC236}">
                <a16:creationId xmlns:a16="http://schemas.microsoft.com/office/drawing/2014/main" id="{56FBAC50-0E6A-F444-BC5A-1C3D878B1B39}"/>
              </a:ext>
            </a:extLst>
          </p:cNvPr>
          <p:cNvSpPr>
            <a:spLocks noGrp="1"/>
          </p:cNvSpPr>
          <p:nvPr>
            <p:ph idx="1"/>
          </p:nvPr>
        </p:nvSpPr>
        <p:spPr>
          <a:xfrm>
            <a:off x="609600" y="1658297"/>
            <a:ext cx="10515600" cy="4323404"/>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a:extLst>
              <a:ext uri="{FF2B5EF4-FFF2-40B4-BE49-F238E27FC236}">
                <a16:creationId xmlns:a16="http://schemas.microsoft.com/office/drawing/2014/main" id="{74EC3810-B220-0E43-90BE-1EED7A66762D}"/>
              </a:ext>
            </a:extLst>
          </p:cNvPr>
          <p:cNvSpPr txBox="1"/>
          <p:nvPr/>
        </p:nvSpPr>
        <p:spPr>
          <a:xfrm>
            <a:off x="643467" y="6417733"/>
            <a:ext cx="0" cy="0"/>
          </a:xfrm>
          <a:prstGeom prst="rect">
            <a:avLst/>
          </a:prstGeom>
        </p:spPr>
        <p:txBody>
          <a:bodyPr vert="horz" wrap="none" lIns="121920" tIns="60960" rIns="121920" bIns="60960" rtlCol="0">
            <a:noAutofit/>
          </a:bodyPr>
          <a:lstStyle/>
          <a:p>
            <a:pPr marL="0" indent="0" algn="l">
              <a:spcBef>
                <a:spcPts val="0"/>
              </a:spcBef>
              <a:buFont typeface="Arial"/>
              <a:buNone/>
            </a:pPr>
            <a:endParaRPr lang="en-US" sz="3200" b="1" dirty="0">
              <a:solidFill>
                <a:srgbClr val="001641"/>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94B88050-5855-754D-B6D1-27F5E829201E}"/>
              </a:ext>
            </a:extLst>
          </p:cNvPr>
          <p:cNvSpPr>
            <a:spLocks noGrp="1"/>
          </p:cNvSpPr>
          <p:nvPr>
            <p:ph type="title"/>
          </p:nvPr>
        </p:nvSpPr>
        <p:spPr>
          <a:xfrm>
            <a:off x="609600" y="331155"/>
            <a:ext cx="10972800" cy="1082439"/>
          </a:xfrm>
          <a:prstGeom prst="rect">
            <a:avLst/>
          </a:prstGeom>
        </p:spPr>
        <p:txBody>
          <a:bodyPr/>
          <a:lstStyle/>
          <a:p>
            <a:r>
              <a:rPr lang="en-US"/>
              <a:t>Click to edit Master title style</a:t>
            </a:r>
            <a:endParaRPr lang="en-US" dirty="0"/>
          </a:p>
        </p:txBody>
      </p:sp>
      <p:sp>
        <p:nvSpPr>
          <p:cNvPr id="6" name="Footer Placeholder 1">
            <a:extLst>
              <a:ext uri="{FF2B5EF4-FFF2-40B4-BE49-F238E27FC236}">
                <a16:creationId xmlns:a16="http://schemas.microsoft.com/office/drawing/2014/main" id="{1FE7553C-0DDB-0440-9250-11D48CA4414A}"/>
              </a:ext>
            </a:extLst>
          </p:cNvPr>
          <p:cNvSpPr>
            <a:spLocks noGrp="1"/>
          </p:cNvSpPr>
          <p:nvPr>
            <p:ph type="ftr" sz="quarter" idx="3"/>
          </p:nvPr>
        </p:nvSpPr>
        <p:spPr>
          <a:xfrm>
            <a:off x="986507" y="6295496"/>
            <a:ext cx="4520557" cy="243840"/>
          </a:xfrm>
          <a:prstGeom prst="rect">
            <a:avLst/>
          </a:prstGeom>
        </p:spPr>
        <p:txBody>
          <a:bodyPr wrap="none" lIns="0" anchor="ctr"/>
          <a:lstStyle>
            <a:lvl1pPr>
              <a:defRPr sz="1200" b="1">
                <a:solidFill>
                  <a:srgbClr val="FF0000"/>
                </a:solidFill>
              </a:defRPr>
            </a:lvl1pPr>
          </a:lstStyle>
          <a:p>
            <a:r>
              <a:rPr lang="en-US" dirty="0">
                <a:cs typeface="Arial"/>
              </a:rPr>
              <a:t>Division</a:t>
            </a:r>
          </a:p>
          <a:p>
            <a:r>
              <a:rPr lang="en-US" dirty="0">
                <a:cs typeface="Arial"/>
              </a:rPr>
              <a:t>Facility</a:t>
            </a:r>
          </a:p>
        </p:txBody>
      </p:sp>
    </p:spTree>
    <p:extLst>
      <p:ext uri="{BB962C8B-B14F-4D97-AF65-F5344CB8AC3E}">
        <p14:creationId xmlns:p14="http://schemas.microsoft.com/office/powerpoint/2010/main" val="1454584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tandard Slide W/ Small Column">
    <p:spTree>
      <p:nvGrpSpPr>
        <p:cNvPr id="1" name=""/>
        <p:cNvGrpSpPr/>
        <p:nvPr/>
      </p:nvGrpSpPr>
      <p:grpSpPr>
        <a:xfrm>
          <a:off x="0" y="0"/>
          <a:ext cx="0" cy="0"/>
          <a:chOff x="0" y="0"/>
          <a:chExt cx="0" cy="0"/>
        </a:xfrm>
      </p:grpSpPr>
      <p:sp>
        <p:nvSpPr>
          <p:cNvPr id="2" name="Title 1"/>
          <p:cNvSpPr>
            <a:spLocks noGrp="1"/>
          </p:cNvSpPr>
          <p:nvPr>
            <p:ph type="title"/>
          </p:nvPr>
        </p:nvSpPr>
        <p:spPr>
          <a:xfrm>
            <a:off x="609600" y="331155"/>
            <a:ext cx="10972800" cy="1082439"/>
          </a:xfrm>
          <a:prstGeom prst="rect">
            <a:avLst/>
          </a:prstGeom>
        </p:spPr>
        <p:txBody>
          <a:bodyPr/>
          <a:lstStyle/>
          <a:p>
            <a:r>
              <a:rPr lang="en-US"/>
              <a:t>Click to edit Master title style</a:t>
            </a:r>
            <a:endParaRPr lang="en-US" dirty="0"/>
          </a:p>
        </p:txBody>
      </p:sp>
      <p:sp>
        <p:nvSpPr>
          <p:cNvPr id="4" name="Content Placeholder 2"/>
          <p:cNvSpPr>
            <a:spLocks noGrp="1"/>
          </p:cNvSpPr>
          <p:nvPr>
            <p:ph sz="half" idx="1"/>
          </p:nvPr>
        </p:nvSpPr>
        <p:spPr>
          <a:xfrm>
            <a:off x="609600" y="1658295"/>
            <a:ext cx="8327149" cy="4349749"/>
          </a:xfrm>
          <a:prstGeom prst="rect">
            <a:avLst/>
          </a:prstGeom>
        </p:spPr>
        <p:txBody>
          <a:bodyPr>
            <a:noAutofit/>
          </a:bodyPr>
          <a:lstStyle>
            <a:lvl1pPr marL="228589" indent="-228589">
              <a:lnSpc>
                <a:spcPct val="100000"/>
              </a:lnSpc>
              <a:spcBef>
                <a:spcPts val="0"/>
              </a:spcBef>
              <a:tabLst/>
              <a:defRPr sz="2400">
                <a:solidFill>
                  <a:srgbClr val="4E4540"/>
                </a:solidFill>
              </a:defRPr>
            </a:lvl1pPr>
            <a:lvl2pPr>
              <a:lnSpc>
                <a:spcPct val="100000"/>
              </a:lnSpc>
              <a:spcBef>
                <a:spcPts val="0"/>
              </a:spcBef>
              <a:defRPr sz="1800">
                <a:solidFill>
                  <a:srgbClr val="4E4540"/>
                </a:solidFill>
              </a:defRPr>
            </a:lvl2pPr>
            <a:lvl3pPr>
              <a:lnSpc>
                <a:spcPct val="100000"/>
              </a:lnSpc>
              <a:spcBef>
                <a:spcPts val="0"/>
              </a:spcBef>
              <a:defRPr sz="1600">
                <a:solidFill>
                  <a:srgbClr val="4E4540"/>
                </a:solidFill>
              </a:defRPr>
            </a:lvl3pPr>
            <a:lvl4pPr>
              <a:lnSpc>
                <a:spcPct val="100000"/>
              </a:lnSpc>
              <a:spcBef>
                <a:spcPts val="0"/>
              </a:spcBef>
              <a:defRPr sz="1400">
                <a:solidFill>
                  <a:srgbClr val="4E4540"/>
                </a:solidFill>
              </a:defRPr>
            </a:lvl4pPr>
            <a:lvl5pPr>
              <a:defRPr sz="1400">
                <a:solidFill>
                  <a:schemeClr val="accent3"/>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3"/>
          <p:cNvSpPr>
            <a:spLocks noGrp="1"/>
          </p:cNvSpPr>
          <p:nvPr>
            <p:ph sz="half" idx="10"/>
          </p:nvPr>
        </p:nvSpPr>
        <p:spPr>
          <a:xfrm>
            <a:off x="9269266" y="1658296"/>
            <a:ext cx="2313134" cy="4349747"/>
          </a:xfrm>
          <a:prstGeom prst="rect">
            <a:avLst/>
          </a:prstGeom>
        </p:spPr>
        <p:txBody>
          <a:bodyPr>
            <a:noAutofit/>
          </a:bodyPr>
          <a:lstStyle>
            <a:lvl1pPr marL="0" indent="0">
              <a:buNone/>
              <a:defRPr sz="1867" b="0">
                <a:solidFill>
                  <a:srgbClr val="4E4540"/>
                </a:solidFill>
              </a:defRPr>
            </a:lvl1pPr>
            <a:lvl2pPr marL="609570" indent="0">
              <a:buNone/>
              <a:defRPr sz="1333"/>
            </a:lvl2pPr>
            <a:lvl3pPr marL="1219140" indent="0">
              <a:buNone/>
              <a:defRPr sz="1333"/>
            </a:lvl3pPr>
            <a:lvl4pPr marL="1828709" indent="0">
              <a:buNone/>
              <a:defRPr sz="1333"/>
            </a:lvl4pPr>
            <a:lvl5pPr marL="2438278" indent="0">
              <a:buNone/>
              <a:defRPr sz="1333"/>
            </a:lvl5pPr>
            <a:lvl6pPr>
              <a:defRPr sz="2400"/>
            </a:lvl6pPr>
            <a:lvl7pPr>
              <a:defRPr sz="2400"/>
            </a:lvl7pPr>
            <a:lvl8pPr>
              <a:defRPr sz="2400"/>
            </a:lvl8pPr>
            <a:lvl9pPr>
              <a:defRPr sz="2400"/>
            </a:lvl9pPr>
          </a:lstStyle>
          <a:p>
            <a:pPr lvl="0"/>
            <a:r>
              <a:rPr lang="en-US"/>
              <a:t>Edit Master text styles</a:t>
            </a:r>
          </a:p>
          <a:p>
            <a:pPr lvl="1"/>
            <a:r>
              <a:rPr lang="en-US"/>
              <a:t>Second level</a:t>
            </a:r>
          </a:p>
        </p:txBody>
      </p:sp>
      <p:sp>
        <p:nvSpPr>
          <p:cNvPr id="6" name="Footer Placeholder 1">
            <a:extLst>
              <a:ext uri="{FF2B5EF4-FFF2-40B4-BE49-F238E27FC236}">
                <a16:creationId xmlns:a16="http://schemas.microsoft.com/office/drawing/2014/main" id="{1FE7553C-0DDB-0440-9250-11D48CA4414A}"/>
              </a:ext>
            </a:extLst>
          </p:cNvPr>
          <p:cNvSpPr>
            <a:spLocks noGrp="1"/>
          </p:cNvSpPr>
          <p:nvPr>
            <p:ph type="ftr" sz="quarter" idx="3"/>
          </p:nvPr>
        </p:nvSpPr>
        <p:spPr>
          <a:xfrm>
            <a:off x="986507" y="6295496"/>
            <a:ext cx="4520557" cy="243840"/>
          </a:xfrm>
          <a:prstGeom prst="rect">
            <a:avLst/>
          </a:prstGeom>
        </p:spPr>
        <p:txBody>
          <a:bodyPr wrap="none" lIns="0" anchor="ctr"/>
          <a:lstStyle>
            <a:lvl1pPr>
              <a:defRPr sz="1200" b="1">
                <a:solidFill>
                  <a:srgbClr val="FF0000"/>
                </a:solidFill>
              </a:defRPr>
            </a:lvl1pPr>
          </a:lstStyle>
          <a:p>
            <a:r>
              <a:rPr lang="en-US" dirty="0">
                <a:cs typeface="Arial"/>
              </a:rPr>
              <a:t>Division</a:t>
            </a:r>
          </a:p>
          <a:p>
            <a:r>
              <a:rPr lang="en-US" dirty="0">
                <a:cs typeface="Arial"/>
              </a:rPr>
              <a:t>Facility</a:t>
            </a:r>
          </a:p>
        </p:txBody>
      </p:sp>
    </p:spTree>
    <p:extLst>
      <p:ext uri="{BB962C8B-B14F-4D97-AF65-F5344CB8AC3E}">
        <p14:creationId xmlns:p14="http://schemas.microsoft.com/office/powerpoint/2010/main" val="14855972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tandard Slide 2 Column">
    <p:spTree>
      <p:nvGrpSpPr>
        <p:cNvPr id="1" name=""/>
        <p:cNvGrpSpPr/>
        <p:nvPr/>
      </p:nvGrpSpPr>
      <p:grpSpPr>
        <a:xfrm>
          <a:off x="0" y="0"/>
          <a:ext cx="0" cy="0"/>
          <a:chOff x="0" y="0"/>
          <a:chExt cx="0" cy="0"/>
        </a:xfrm>
      </p:grpSpPr>
      <p:sp>
        <p:nvSpPr>
          <p:cNvPr id="4" name="Content Placeholder 2"/>
          <p:cNvSpPr>
            <a:spLocks noGrp="1"/>
          </p:cNvSpPr>
          <p:nvPr>
            <p:ph sz="half" idx="1"/>
          </p:nvPr>
        </p:nvSpPr>
        <p:spPr>
          <a:xfrm>
            <a:off x="609599" y="1658296"/>
            <a:ext cx="5209583" cy="4349749"/>
          </a:xfrm>
          <a:prstGeom prst="rect">
            <a:avLst/>
          </a:prstGeom>
        </p:spPr>
        <p:txBody>
          <a:bodyPr>
            <a:noAutofit/>
          </a:bodyPr>
          <a:lstStyle>
            <a:lvl1pPr marL="228589" indent="-228589">
              <a:lnSpc>
                <a:spcPct val="100000"/>
              </a:lnSpc>
              <a:spcBef>
                <a:spcPts val="0"/>
              </a:spcBef>
              <a:tabLst/>
              <a:defRPr sz="2400">
                <a:solidFill>
                  <a:srgbClr val="4E4540"/>
                </a:solidFill>
              </a:defRPr>
            </a:lvl1pPr>
            <a:lvl2pPr>
              <a:lnSpc>
                <a:spcPct val="100000"/>
              </a:lnSpc>
              <a:spcBef>
                <a:spcPts val="0"/>
              </a:spcBef>
              <a:defRPr sz="1800">
                <a:solidFill>
                  <a:srgbClr val="4E4540"/>
                </a:solidFill>
                <a:latin typeface="Arial" panose="020B0604020202020204" pitchFamily="34" charset="0"/>
                <a:cs typeface="Arial" panose="020B0604020202020204" pitchFamily="34" charset="0"/>
              </a:defRPr>
            </a:lvl2pPr>
            <a:lvl3pPr>
              <a:lnSpc>
                <a:spcPct val="100000"/>
              </a:lnSpc>
              <a:spcBef>
                <a:spcPts val="0"/>
              </a:spcBef>
              <a:defRPr sz="1600">
                <a:solidFill>
                  <a:srgbClr val="4E4540"/>
                </a:solidFill>
                <a:latin typeface="Arial" panose="020B0604020202020204" pitchFamily="34" charset="0"/>
                <a:cs typeface="Arial" panose="020B0604020202020204" pitchFamily="34" charset="0"/>
              </a:defRPr>
            </a:lvl3pPr>
            <a:lvl4pPr>
              <a:lnSpc>
                <a:spcPct val="100000"/>
              </a:lnSpc>
              <a:spcBef>
                <a:spcPts val="0"/>
              </a:spcBef>
              <a:defRPr sz="1400">
                <a:solidFill>
                  <a:schemeClr val="accent3"/>
                </a:solidFill>
                <a:latin typeface="Arial" panose="020B0604020202020204" pitchFamily="34" charset="0"/>
                <a:cs typeface="Arial" panose="020B0604020202020204" pitchFamily="34" charset="0"/>
              </a:defRPr>
            </a:lvl4pPr>
            <a:lvl5pPr>
              <a:defRPr sz="1400">
                <a:solidFill>
                  <a:schemeClr val="accent3"/>
                </a:solidFill>
                <a:latin typeface="+mn-lt"/>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609600" y="331155"/>
            <a:ext cx="10972800" cy="1082439"/>
          </a:xfrm>
          <a:prstGeom prst="rect">
            <a:avLst/>
          </a:prstGeom>
        </p:spPr>
        <p:txBody>
          <a:bodyPr/>
          <a:lstStyle/>
          <a:p>
            <a:r>
              <a:rPr lang="en-US"/>
              <a:t>Click to edit Master title style</a:t>
            </a:r>
            <a:endParaRPr lang="en-US" dirty="0"/>
          </a:p>
        </p:txBody>
      </p:sp>
      <p:sp>
        <p:nvSpPr>
          <p:cNvPr id="6" name="Content Placeholder 2"/>
          <p:cNvSpPr>
            <a:spLocks noGrp="1"/>
          </p:cNvSpPr>
          <p:nvPr>
            <p:ph sz="half" idx="10"/>
          </p:nvPr>
        </p:nvSpPr>
        <p:spPr>
          <a:xfrm>
            <a:off x="6223906" y="1658296"/>
            <a:ext cx="5212080" cy="4349749"/>
          </a:xfrm>
          <a:prstGeom prst="rect">
            <a:avLst/>
          </a:prstGeom>
        </p:spPr>
        <p:txBody>
          <a:bodyPr>
            <a:noAutofit/>
          </a:bodyPr>
          <a:lstStyle>
            <a:lvl1pPr marL="228589" indent="-228589">
              <a:lnSpc>
                <a:spcPct val="100000"/>
              </a:lnSpc>
              <a:spcBef>
                <a:spcPts val="0"/>
              </a:spcBef>
              <a:tabLst/>
              <a:defRPr sz="2400">
                <a:solidFill>
                  <a:srgbClr val="4E4540"/>
                </a:solidFill>
              </a:defRPr>
            </a:lvl1pPr>
            <a:lvl2pPr>
              <a:lnSpc>
                <a:spcPct val="100000"/>
              </a:lnSpc>
              <a:spcBef>
                <a:spcPts val="0"/>
              </a:spcBef>
              <a:defRPr sz="1800">
                <a:solidFill>
                  <a:srgbClr val="4E4540"/>
                </a:solidFill>
                <a:latin typeface="Arial" panose="020B0604020202020204" pitchFamily="34" charset="0"/>
                <a:cs typeface="Arial" panose="020B0604020202020204" pitchFamily="34" charset="0"/>
              </a:defRPr>
            </a:lvl2pPr>
            <a:lvl3pPr>
              <a:lnSpc>
                <a:spcPct val="100000"/>
              </a:lnSpc>
              <a:spcBef>
                <a:spcPts val="0"/>
              </a:spcBef>
              <a:defRPr sz="1600">
                <a:solidFill>
                  <a:srgbClr val="4E4540"/>
                </a:solidFill>
                <a:latin typeface="Arial" panose="020B0604020202020204" pitchFamily="34" charset="0"/>
                <a:cs typeface="Arial" panose="020B0604020202020204" pitchFamily="34" charset="0"/>
              </a:defRPr>
            </a:lvl3pPr>
            <a:lvl4pPr>
              <a:lnSpc>
                <a:spcPct val="100000"/>
              </a:lnSpc>
              <a:spcBef>
                <a:spcPts val="0"/>
              </a:spcBef>
              <a:defRPr sz="1400">
                <a:solidFill>
                  <a:srgbClr val="4E4540"/>
                </a:solidFill>
                <a:latin typeface="Arial" panose="020B0604020202020204" pitchFamily="34" charset="0"/>
                <a:cs typeface="Arial" panose="020B0604020202020204" pitchFamily="34" charset="0"/>
              </a:defRPr>
            </a:lvl4pPr>
            <a:lvl5pPr>
              <a:defRPr sz="1400">
                <a:solidFill>
                  <a:schemeClr val="accent3"/>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1">
            <a:extLst>
              <a:ext uri="{FF2B5EF4-FFF2-40B4-BE49-F238E27FC236}">
                <a16:creationId xmlns:a16="http://schemas.microsoft.com/office/drawing/2014/main" id="{1FE7553C-0DDB-0440-9250-11D48CA4414A}"/>
              </a:ext>
            </a:extLst>
          </p:cNvPr>
          <p:cNvSpPr>
            <a:spLocks noGrp="1"/>
          </p:cNvSpPr>
          <p:nvPr>
            <p:ph type="ftr" sz="quarter" idx="3"/>
          </p:nvPr>
        </p:nvSpPr>
        <p:spPr>
          <a:xfrm>
            <a:off x="986507" y="6295496"/>
            <a:ext cx="4520557" cy="243840"/>
          </a:xfrm>
          <a:prstGeom prst="rect">
            <a:avLst/>
          </a:prstGeom>
        </p:spPr>
        <p:txBody>
          <a:bodyPr wrap="none" lIns="0" anchor="ctr"/>
          <a:lstStyle>
            <a:lvl1pPr>
              <a:defRPr sz="1200" b="1">
                <a:solidFill>
                  <a:srgbClr val="FF0000"/>
                </a:solidFill>
              </a:defRPr>
            </a:lvl1pPr>
          </a:lstStyle>
          <a:p>
            <a:r>
              <a:rPr lang="en-US" dirty="0">
                <a:cs typeface="Arial"/>
              </a:rPr>
              <a:t>Division</a:t>
            </a:r>
          </a:p>
          <a:p>
            <a:r>
              <a:rPr lang="en-US" dirty="0">
                <a:cs typeface="Arial"/>
              </a:rPr>
              <a:t>Facility</a:t>
            </a:r>
          </a:p>
        </p:txBody>
      </p:sp>
    </p:spTree>
    <p:extLst>
      <p:ext uri="{BB962C8B-B14F-4D97-AF65-F5344CB8AC3E}">
        <p14:creationId xmlns:p14="http://schemas.microsoft.com/office/powerpoint/2010/main" val="9804678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4" name="Content Placeholder 2"/>
          <p:cNvSpPr>
            <a:spLocks noGrp="1"/>
          </p:cNvSpPr>
          <p:nvPr>
            <p:ph sz="half" idx="1"/>
          </p:nvPr>
        </p:nvSpPr>
        <p:spPr>
          <a:xfrm>
            <a:off x="609600" y="1658297"/>
            <a:ext cx="3383280" cy="4323404"/>
          </a:xfrm>
          <a:prstGeom prst="rect">
            <a:avLst/>
          </a:prstGeom>
        </p:spPr>
        <p:txBody>
          <a:bodyPr>
            <a:noAutofit/>
          </a:bodyPr>
          <a:lstStyle>
            <a:lvl1pPr marL="228589" indent="-228589">
              <a:lnSpc>
                <a:spcPct val="100000"/>
              </a:lnSpc>
              <a:spcBef>
                <a:spcPts val="0"/>
              </a:spcBef>
              <a:tabLst/>
              <a:defRPr sz="1800">
                <a:solidFill>
                  <a:srgbClr val="4E4540"/>
                </a:solidFill>
              </a:defRPr>
            </a:lvl1pPr>
            <a:lvl2pPr>
              <a:lnSpc>
                <a:spcPct val="100000"/>
              </a:lnSpc>
              <a:spcBef>
                <a:spcPts val="0"/>
              </a:spcBef>
              <a:defRPr sz="1600">
                <a:solidFill>
                  <a:srgbClr val="4E4540"/>
                </a:solidFill>
                <a:latin typeface="Arial" panose="020B0604020202020204" pitchFamily="34" charset="0"/>
                <a:cs typeface="Arial" panose="020B0604020202020204" pitchFamily="34" charset="0"/>
              </a:defRPr>
            </a:lvl2pPr>
            <a:lvl3pPr>
              <a:lnSpc>
                <a:spcPct val="100000"/>
              </a:lnSpc>
              <a:spcBef>
                <a:spcPts val="0"/>
              </a:spcBef>
              <a:defRPr sz="1400">
                <a:solidFill>
                  <a:srgbClr val="4E4540"/>
                </a:solidFill>
                <a:latin typeface="Arial" panose="020B0604020202020204" pitchFamily="34" charset="0"/>
                <a:cs typeface="Arial" panose="020B0604020202020204" pitchFamily="34" charset="0"/>
              </a:defRPr>
            </a:lvl3pPr>
            <a:lvl4pPr>
              <a:lnSpc>
                <a:spcPct val="100000"/>
              </a:lnSpc>
              <a:spcBef>
                <a:spcPts val="0"/>
              </a:spcBef>
              <a:defRPr sz="1400">
                <a:solidFill>
                  <a:srgbClr val="4E4540"/>
                </a:solidFill>
                <a:latin typeface="Arial" panose="020B0604020202020204" pitchFamily="34" charset="0"/>
                <a:cs typeface="Arial" panose="020B0604020202020204" pitchFamily="34" charset="0"/>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5" name="Title 1"/>
          <p:cNvSpPr>
            <a:spLocks noGrp="1"/>
          </p:cNvSpPr>
          <p:nvPr>
            <p:ph type="title"/>
          </p:nvPr>
        </p:nvSpPr>
        <p:spPr>
          <a:xfrm>
            <a:off x="609600" y="331155"/>
            <a:ext cx="10972800" cy="1082439"/>
          </a:xfrm>
          <a:prstGeom prst="rect">
            <a:avLst/>
          </a:prstGeom>
        </p:spPr>
        <p:txBody>
          <a:body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EE22D488-BAA3-B846-866B-5889189F2B50}"/>
              </a:ext>
            </a:extLst>
          </p:cNvPr>
          <p:cNvSpPr>
            <a:spLocks noGrp="1"/>
          </p:cNvSpPr>
          <p:nvPr>
            <p:ph sz="half" idx="10"/>
          </p:nvPr>
        </p:nvSpPr>
        <p:spPr>
          <a:xfrm>
            <a:off x="4410892" y="1658297"/>
            <a:ext cx="3383280" cy="4323404"/>
          </a:xfrm>
          <a:prstGeom prst="rect">
            <a:avLst/>
          </a:prstGeom>
        </p:spPr>
        <p:txBody>
          <a:bodyPr>
            <a:noAutofit/>
          </a:bodyPr>
          <a:lstStyle>
            <a:lvl1pPr marL="228589" indent="-228589">
              <a:lnSpc>
                <a:spcPct val="100000"/>
              </a:lnSpc>
              <a:spcBef>
                <a:spcPts val="0"/>
              </a:spcBef>
              <a:tabLst/>
              <a:defRPr sz="1800">
                <a:solidFill>
                  <a:srgbClr val="4E4540"/>
                </a:solidFill>
              </a:defRPr>
            </a:lvl1pPr>
            <a:lvl2pPr>
              <a:lnSpc>
                <a:spcPct val="100000"/>
              </a:lnSpc>
              <a:spcBef>
                <a:spcPts val="0"/>
              </a:spcBef>
              <a:defRPr sz="1600">
                <a:solidFill>
                  <a:srgbClr val="4E4540"/>
                </a:solidFill>
                <a:latin typeface="Arial" panose="020B0604020202020204" pitchFamily="34" charset="0"/>
                <a:cs typeface="Arial" panose="020B0604020202020204" pitchFamily="34" charset="0"/>
              </a:defRPr>
            </a:lvl2pPr>
            <a:lvl3pPr>
              <a:lnSpc>
                <a:spcPct val="100000"/>
              </a:lnSpc>
              <a:spcBef>
                <a:spcPts val="0"/>
              </a:spcBef>
              <a:defRPr sz="1400">
                <a:solidFill>
                  <a:srgbClr val="4E4540"/>
                </a:solidFill>
                <a:latin typeface="Arial" panose="020B0604020202020204" pitchFamily="34" charset="0"/>
                <a:cs typeface="Arial" panose="020B0604020202020204" pitchFamily="34" charset="0"/>
              </a:defRPr>
            </a:lvl3pPr>
            <a:lvl4pPr>
              <a:lnSpc>
                <a:spcPct val="100000"/>
              </a:lnSpc>
              <a:spcBef>
                <a:spcPts val="0"/>
              </a:spcBef>
              <a:defRPr sz="1400">
                <a:solidFill>
                  <a:srgbClr val="4E4540"/>
                </a:solidFill>
                <a:latin typeface="Arial" panose="020B0604020202020204" pitchFamily="34" charset="0"/>
                <a:cs typeface="Arial" panose="020B0604020202020204" pitchFamily="34" charset="0"/>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0" name="Content Placeholder 2">
            <a:extLst>
              <a:ext uri="{FF2B5EF4-FFF2-40B4-BE49-F238E27FC236}">
                <a16:creationId xmlns:a16="http://schemas.microsoft.com/office/drawing/2014/main" id="{C12096EE-FD27-024F-92C7-F21530130DA3}"/>
              </a:ext>
            </a:extLst>
          </p:cNvPr>
          <p:cNvSpPr>
            <a:spLocks noGrp="1"/>
          </p:cNvSpPr>
          <p:nvPr>
            <p:ph sz="half" idx="11"/>
          </p:nvPr>
        </p:nvSpPr>
        <p:spPr>
          <a:xfrm>
            <a:off x="8199120" y="1658297"/>
            <a:ext cx="3383280" cy="4323404"/>
          </a:xfrm>
          <a:prstGeom prst="rect">
            <a:avLst/>
          </a:prstGeom>
        </p:spPr>
        <p:txBody>
          <a:bodyPr>
            <a:noAutofit/>
          </a:bodyPr>
          <a:lstStyle>
            <a:lvl1pPr marL="228589" indent="-228589">
              <a:lnSpc>
                <a:spcPct val="100000"/>
              </a:lnSpc>
              <a:spcBef>
                <a:spcPts val="0"/>
              </a:spcBef>
              <a:tabLst/>
              <a:defRPr sz="1800">
                <a:solidFill>
                  <a:srgbClr val="4E4540"/>
                </a:solidFill>
              </a:defRPr>
            </a:lvl1pPr>
            <a:lvl2pPr>
              <a:lnSpc>
                <a:spcPct val="100000"/>
              </a:lnSpc>
              <a:spcBef>
                <a:spcPts val="0"/>
              </a:spcBef>
              <a:defRPr sz="1600">
                <a:solidFill>
                  <a:srgbClr val="4E4540"/>
                </a:solidFill>
                <a:latin typeface="Arial" panose="020B0604020202020204" pitchFamily="34" charset="0"/>
                <a:cs typeface="Arial" panose="020B0604020202020204" pitchFamily="34" charset="0"/>
              </a:defRPr>
            </a:lvl2pPr>
            <a:lvl3pPr>
              <a:lnSpc>
                <a:spcPct val="100000"/>
              </a:lnSpc>
              <a:spcBef>
                <a:spcPts val="0"/>
              </a:spcBef>
              <a:defRPr sz="1400">
                <a:solidFill>
                  <a:srgbClr val="4E4540"/>
                </a:solidFill>
                <a:latin typeface="Arial" panose="020B0604020202020204" pitchFamily="34" charset="0"/>
                <a:cs typeface="Arial" panose="020B0604020202020204" pitchFamily="34" charset="0"/>
              </a:defRPr>
            </a:lvl3pPr>
            <a:lvl4pPr>
              <a:lnSpc>
                <a:spcPct val="100000"/>
              </a:lnSpc>
              <a:spcBef>
                <a:spcPts val="0"/>
              </a:spcBef>
              <a:defRPr sz="1400">
                <a:solidFill>
                  <a:srgbClr val="4E4540"/>
                </a:solidFill>
                <a:latin typeface="Arial" panose="020B0604020202020204" pitchFamily="34" charset="0"/>
                <a:cs typeface="Arial" panose="020B0604020202020204" pitchFamily="34" charset="0"/>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8" name="Footer Placeholder 1">
            <a:extLst>
              <a:ext uri="{FF2B5EF4-FFF2-40B4-BE49-F238E27FC236}">
                <a16:creationId xmlns:a16="http://schemas.microsoft.com/office/drawing/2014/main" id="{1FE7553C-0DDB-0440-9250-11D48CA4414A}"/>
              </a:ext>
            </a:extLst>
          </p:cNvPr>
          <p:cNvSpPr>
            <a:spLocks noGrp="1"/>
          </p:cNvSpPr>
          <p:nvPr>
            <p:ph type="ftr" sz="quarter" idx="3"/>
          </p:nvPr>
        </p:nvSpPr>
        <p:spPr>
          <a:xfrm>
            <a:off x="986507" y="6295496"/>
            <a:ext cx="4520557" cy="243840"/>
          </a:xfrm>
          <a:prstGeom prst="rect">
            <a:avLst/>
          </a:prstGeom>
        </p:spPr>
        <p:txBody>
          <a:bodyPr wrap="none" lIns="0" anchor="ctr"/>
          <a:lstStyle>
            <a:lvl1pPr>
              <a:defRPr sz="1200" b="1">
                <a:solidFill>
                  <a:srgbClr val="FF0000"/>
                </a:solidFill>
              </a:defRPr>
            </a:lvl1pPr>
          </a:lstStyle>
          <a:p>
            <a:r>
              <a:rPr lang="en-US" dirty="0">
                <a:cs typeface="Arial"/>
              </a:rPr>
              <a:t>Division</a:t>
            </a:r>
          </a:p>
          <a:p>
            <a:r>
              <a:rPr lang="en-US" dirty="0">
                <a:cs typeface="Arial"/>
              </a:rPr>
              <a:t>Facility</a:t>
            </a:r>
          </a:p>
        </p:txBody>
      </p:sp>
    </p:spTree>
    <p:extLst>
      <p:ext uri="{BB962C8B-B14F-4D97-AF65-F5344CB8AC3E}">
        <p14:creationId xmlns:p14="http://schemas.microsoft.com/office/powerpoint/2010/main" val="27407358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Left Gray Bar">
    <p:spTree>
      <p:nvGrpSpPr>
        <p:cNvPr id="1" name=""/>
        <p:cNvGrpSpPr/>
        <p:nvPr/>
      </p:nvGrpSpPr>
      <p:grpSpPr>
        <a:xfrm>
          <a:off x="0" y="0"/>
          <a:ext cx="0" cy="0"/>
          <a:chOff x="0" y="0"/>
          <a:chExt cx="0" cy="0"/>
        </a:xfrm>
      </p:grpSpPr>
      <p:sp>
        <p:nvSpPr>
          <p:cNvPr id="10" name="Rectangle 9"/>
          <p:cNvSpPr/>
          <p:nvPr/>
        </p:nvSpPr>
        <p:spPr bwMode="white">
          <a:xfrm flipH="1">
            <a:off x="2" y="0"/>
            <a:ext cx="4025348" cy="5981700"/>
          </a:xfrm>
          <a:prstGeom prst="rect">
            <a:avLst/>
          </a:prstGeom>
          <a:solidFill>
            <a:schemeClr val="accent3">
              <a:lumMod val="20000"/>
              <a:lumOff val="80000"/>
              <a:alpha val="90000"/>
            </a:scheme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10" rtl="0" eaLnBrk="0" fontAlgn="base" latinLnBrk="0" hangingPunct="0">
              <a:lnSpc>
                <a:spcPct val="100000"/>
              </a:lnSpc>
              <a:spcBef>
                <a:spcPct val="0"/>
              </a:spcBef>
              <a:spcAft>
                <a:spcPct val="0"/>
              </a:spcAft>
              <a:buClrTx/>
              <a:buSzTx/>
              <a:buFontTx/>
              <a:buNone/>
              <a:tabLst/>
            </a:pPr>
            <a:endParaRPr kumimoji="0" lang="en-US" sz="1867" b="0" i="0" u="none" strike="noStrike" cap="none" normalizeH="0" baseline="0" dirty="0">
              <a:ln>
                <a:noFill/>
              </a:ln>
              <a:solidFill>
                <a:schemeClr val="tx1"/>
              </a:solidFill>
              <a:effectLst/>
              <a:latin typeface="Arial Regular"/>
            </a:endParaRPr>
          </a:p>
        </p:txBody>
      </p:sp>
      <p:sp>
        <p:nvSpPr>
          <p:cNvPr id="9" name="Text Placeholder 2"/>
          <p:cNvSpPr>
            <a:spLocks noGrp="1"/>
          </p:cNvSpPr>
          <p:nvPr>
            <p:ph idx="1"/>
          </p:nvPr>
        </p:nvSpPr>
        <p:spPr bwMode="auto">
          <a:xfrm>
            <a:off x="4572000" y="1452881"/>
            <a:ext cx="6629400" cy="4177899"/>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buClr>
                <a:schemeClr val="bg1"/>
              </a:buClr>
              <a:defRPr>
                <a:solidFill>
                  <a:schemeClr val="bg1"/>
                </a:solidFill>
              </a:defRPr>
            </a:lvl1pPr>
            <a:lvl2pPr marL="460340" indent="-238107">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
          <p:cNvSpPr>
            <a:spLocks noGrp="1"/>
          </p:cNvSpPr>
          <p:nvPr>
            <p:ph type="title" hasCustomPrompt="1"/>
          </p:nvPr>
        </p:nvSpPr>
        <p:spPr>
          <a:xfrm>
            <a:off x="596049" y="640087"/>
            <a:ext cx="3129295" cy="5211156"/>
          </a:xfrm>
          <a:prstGeom prst="rect">
            <a:avLst/>
          </a:prstGeom>
        </p:spPr>
        <p:txBody>
          <a:bodyPr anchor="t"/>
          <a:lstStyle>
            <a:lvl1pPr>
              <a:defRPr sz="3733" b="1" i="0" spc="-67" baseline="0">
                <a:solidFill>
                  <a:schemeClr val="tx2"/>
                </a:solidFill>
                <a:latin typeface="Arial Bold"/>
                <a:ea typeface="Arial Bold"/>
                <a:cs typeface="Arial Bold"/>
              </a:defRPr>
            </a:lvl1pPr>
          </a:lstStyle>
          <a:p>
            <a:r>
              <a:rPr lang="en-US" dirty="0"/>
              <a:t>Click to edit master title style</a:t>
            </a:r>
          </a:p>
        </p:txBody>
      </p:sp>
      <p:sp>
        <p:nvSpPr>
          <p:cNvPr id="13" name="Content Placeholder 12">
            <a:extLst>
              <a:ext uri="{FF2B5EF4-FFF2-40B4-BE49-F238E27FC236}">
                <a16:creationId xmlns:a16="http://schemas.microsoft.com/office/drawing/2014/main" id="{22349B43-504D-A04A-BEB5-7897B4FB56B6}"/>
              </a:ext>
            </a:extLst>
          </p:cNvPr>
          <p:cNvSpPr>
            <a:spLocks noGrp="1"/>
          </p:cNvSpPr>
          <p:nvPr>
            <p:ph sz="quarter" idx="14"/>
          </p:nvPr>
        </p:nvSpPr>
        <p:spPr>
          <a:xfrm>
            <a:off x="4572011" y="5741738"/>
            <a:ext cx="5902652" cy="198716"/>
          </a:xfrm>
          <a:prstGeom prst="rect">
            <a:avLst/>
          </a:prstGeom>
        </p:spPr>
        <p:txBody>
          <a:bodyPr lIns="0">
            <a:normAutofit/>
          </a:bodyPr>
          <a:lstStyle>
            <a:lvl1pPr marL="0" indent="0" algn="l">
              <a:buNone/>
              <a:defRPr lang="en-US" sz="933" b="0" i="0" u="none" kern="1200" spc="0" baseline="0" dirty="0" smtClean="0">
                <a:solidFill>
                  <a:schemeClr val="tx1"/>
                </a:solidFill>
                <a:latin typeface="Arial Regular"/>
                <a:ea typeface="ヒラギノ角ゴ Pro W3" charset="0"/>
                <a:cs typeface="Arial Regular"/>
              </a:defRPr>
            </a:lvl1pPr>
          </a:lstStyle>
          <a:p>
            <a:pPr lvl="0"/>
            <a:r>
              <a:rPr lang="en-US" dirty="0"/>
              <a:t>Edit Master text styles</a:t>
            </a:r>
          </a:p>
        </p:txBody>
      </p:sp>
      <p:sp>
        <p:nvSpPr>
          <p:cNvPr id="17" name="Text Placeholder 2">
            <a:extLst>
              <a:ext uri="{FF2B5EF4-FFF2-40B4-BE49-F238E27FC236}">
                <a16:creationId xmlns:a16="http://schemas.microsoft.com/office/drawing/2014/main" id="{EDCA6F60-9518-AE47-BC29-77491BB95684}"/>
              </a:ext>
            </a:extLst>
          </p:cNvPr>
          <p:cNvSpPr>
            <a:spLocks noGrp="1"/>
          </p:cNvSpPr>
          <p:nvPr>
            <p:ph type="body" sz="quarter" idx="10"/>
          </p:nvPr>
        </p:nvSpPr>
        <p:spPr>
          <a:xfrm>
            <a:off x="4572003" y="634044"/>
            <a:ext cx="4602692" cy="509165"/>
          </a:xfrm>
          <a:prstGeom prst="rect">
            <a:avLst/>
          </a:prstGeom>
          <a:noFill/>
          <a:ln>
            <a:noFill/>
          </a:ln>
        </p:spPr>
        <p:txBody>
          <a:bodyPr wrap="square" lIns="0" anchor="b">
            <a:noAutofit/>
          </a:bodyPr>
          <a:lstStyle>
            <a:lvl1pPr marL="0" indent="0" algn="l" defTabSz="914354" rtl="0" eaLnBrk="1" latinLnBrk="0" hangingPunct="1">
              <a:buNone/>
              <a:defRPr lang="en-US" sz="2133" b="1" i="0" kern="1200" spc="0" baseline="0" dirty="0" smtClean="0">
                <a:solidFill>
                  <a:schemeClr val="tx1"/>
                </a:solidFill>
                <a:latin typeface="Arial Bold"/>
                <a:ea typeface="ヒラギノ角ゴ Pro W3" charset="0"/>
                <a:cs typeface="Arial Bold"/>
              </a:defRPr>
            </a:lvl1pPr>
          </a:lstStyle>
          <a:p>
            <a:pPr marL="0" lvl="0" defTabSz="914354" latinLnBrk="0"/>
            <a:r>
              <a:rPr lang="en-US"/>
              <a:t>Edit Master text styles</a:t>
            </a:r>
          </a:p>
        </p:txBody>
      </p:sp>
      <p:sp>
        <p:nvSpPr>
          <p:cNvPr id="19" name="Text Placeholder 11">
            <a:extLst>
              <a:ext uri="{FF2B5EF4-FFF2-40B4-BE49-F238E27FC236}">
                <a16:creationId xmlns:a16="http://schemas.microsoft.com/office/drawing/2014/main" id="{511ED62E-3749-4E4B-A013-430125D8078C}"/>
              </a:ext>
            </a:extLst>
          </p:cNvPr>
          <p:cNvSpPr>
            <a:spLocks noGrp="1"/>
          </p:cNvSpPr>
          <p:nvPr>
            <p:ph type="body" sz="quarter" idx="11"/>
          </p:nvPr>
        </p:nvSpPr>
        <p:spPr>
          <a:xfrm>
            <a:off x="9363378" y="634044"/>
            <a:ext cx="1838033" cy="506544"/>
          </a:xfrm>
          <a:prstGeom prst="rect">
            <a:avLst/>
          </a:prstGeom>
          <a:noFill/>
          <a:ln>
            <a:noFill/>
          </a:ln>
        </p:spPr>
        <p:txBody>
          <a:bodyPr wrap="square" rIns="0" anchor="b">
            <a:noAutofit/>
          </a:bodyPr>
          <a:lstStyle>
            <a:lvl1pPr marL="0" indent="0" algn="r">
              <a:buClr>
                <a:schemeClr val="tx1"/>
              </a:buClr>
              <a:buNone/>
              <a:tabLst/>
              <a:defRPr lang="en-US" sz="1067" b="0" i="0" kern="1200" spc="0" baseline="0" dirty="0" smtClean="0">
                <a:solidFill>
                  <a:schemeClr val="accent3"/>
                </a:solidFill>
                <a:latin typeface="Arial Regular"/>
                <a:ea typeface="ヒラギノ角ゴ Pro W3" charset="0"/>
                <a:cs typeface="Arial Regular"/>
              </a:defRPr>
            </a:lvl1pPr>
          </a:lstStyle>
          <a:p>
            <a:pPr marL="0" lvl="0" algn="r" defTabSz="914354" latinLnBrk="0"/>
            <a:r>
              <a:rPr lang="en-US"/>
              <a:t>Edit Master text styles</a:t>
            </a:r>
          </a:p>
        </p:txBody>
      </p:sp>
      <p:sp>
        <p:nvSpPr>
          <p:cNvPr id="14" name="Footer Placeholder 1">
            <a:extLst>
              <a:ext uri="{FF2B5EF4-FFF2-40B4-BE49-F238E27FC236}">
                <a16:creationId xmlns:a16="http://schemas.microsoft.com/office/drawing/2014/main" id="{1FE7553C-0DDB-0440-9250-11D48CA4414A}"/>
              </a:ext>
            </a:extLst>
          </p:cNvPr>
          <p:cNvSpPr>
            <a:spLocks noGrp="1"/>
          </p:cNvSpPr>
          <p:nvPr>
            <p:ph type="ftr" sz="quarter" idx="3"/>
          </p:nvPr>
        </p:nvSpPr>
        <p:spPr>
          <a:xfrm>
            <a:off x="986507" y="6295496"/>
            <a:ext cx="4520557" cy="243840"/>
          </a:xfrm>
          <a:prstGeom prst="rect">
            <a:avLst/>
          </a:prstGeom>
        </p:spPr>
        <p:txBody>
          <a:bodyPr wrap="none" lIns="0" anchor="ctr"/>
          <a:lstStyle>
            <a:lvl1pPr>
              <a:defRPr sz="1200" b="1">
                <a:solidFill>
                  <a:srgbClr val="FF0000"/>
                </a:solidFill>
              </a:defRPr>
            </a:lvl1pPr>
          </a:lstStyle>
          <a:p>
            <a:r>
              <a:rPr lang="en-US" dirty="0">
                <a:cs typeface="Arial"/>
              </a:rPr>
              <a:t>Gulf Coast Division HCA Houston Healthcare Northwest </a:t>
            </a:r>
          </a:p>
        </p:txBody>
      </p:sp>
    </p:spTree>
    <p:extLst>
      <p:ext uri="{BB962C8B-B14F-4D97-AF65-F5344CB8AC3E}">
        <p14:creationId xmlns:p14="http://schemas.microsoft.com/office/powerpoint/2010/main" val="35530892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0876D6-27D9-5046-8D93-94C5B3C882B5}"/>
              </a:ext>
            </a:extLst>
          </p:cNvPr>
          <p:cNvSpPr>
            <a:spLocks noGrp="1"/>
          </p:cNvSpPr>
          <p:nvPr>
            <p:ph type="title"/>
          </p:nvPr>
        </p:nvSpPr>
        <p:spPr>
          <a:xfrm>
            <a:off x="609600" y="331155"/>
            <a:ext cx="10972800" cy="1082439"/>
          </a:xfrm>
          <a:prstGeom prst="rect">
            <a:avLst/>
          </a:prstGeom>
        </p:spPr>
        <p:txBody>
          <a:bodyPr/>
          <a:lstStyle/>
          <a:p>
            <a:r>
              <a:rPr lang="en-US"/>
              <a:t>Click to edit Master title style</a:t>
            </a:r>
            <a:endParaRPr lang="en-US" dirty="0"/>
          </a:p>
        </p:txBody>
      </p:sp>
      <p:sp>
        <p:nvSpPr>
          <p:cNvPr id="4" name="Footer Placeholder 1">
            <a:extLst>
              <a:ext uri="{FF2B5EF4-FFF2-40B4-BE49-F238E27FC236}">
                <a16:creationId xmlns:a16="http://schemas.microsoft.com/office/drawing/2014/main" id="{1FE7553C-0DDB-0440-9250-11D48CA4414A}"/>
              </a:ext>
            </a:extLst>
          </p:cNvPr>
          <p:cNvSpPr>
            <a:spLocks noGrp="1"/>
          </p:cNvSpPr>
          <p:nvPr>
            <p:ph type="ftr" sz="quarter" idx="3"/>
          </p:nvPr>
        </p:nvSpPr>
        <p:spPr>
          <a:xfrm>
            <a:off x="986507" y="6295496"/>
            <a:ext cx="4520557" cy="243840"/>
          </a:xfrm>
          <a:prstGeom prst="rect">
            <a:avLst/>
          </a:prstGeom>
        </p:spPr>
        <p:txBody>
          <a:bodyPr wrap="none" lIns="0" anchor="ctr"/>
          <a:lstStyle>
            <a:lvl1pPr>
              <a:defRPr sz="1200" b="1">
                <a:solidFill>
                  <a:srgbClr val="FF0000"/>
                </a:solidFill>
              </a:defRPr>
            </a:lvl1pPr>
          </a:lstStyle>
          <a:p>
            <a:r>
              <a:rPr lang="en-US" dirty="0">
                <a:cs typeface="Arial"/>
              </a:rPr>
              <a:t>Division</a:t>
            </a:r>
          </a:p>
          <a:p>
            <a:r>
              <a:rPr lang="en-US" dirty="0">
                <a:cs typeface="Arial"/>
              </a:rPr>
              <a:t>Facility</a:t>
            </a:r>
          </a:p>
        </p:txBody>
      </p:sp>
    </p:spTree>
    <p:extLst>
      <p:ext uri="{BB962C8B-B14F-4D97-AF65-F5344CB8AC3E}">
        <p14:creationId xmlns:p14="http://schemas.microsoft.com/office/powerpoint/2010/main" val="41655796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ree Column w/ Photo Sec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3217303"/>
            <a:ext cx="3193144" cy="715963"/>
          </a:xfrm>
          <a:prstGeom prst="rect">
            <a:avLst/>
          </a:prstGeom>
        </p:spPr>
        <p:txBody>
          <a:bodyPr anchor="b">
            <a:noAutofit/>
          </a:bodyPr>
          <a:lstStyle>
            <a:lvl1pPr marL="0" indent="0" algn="ctr">
              <a:buNone/>
              <a:defRPr sz="1600" b="1">
                <a:latin typeface="+mn-lt"/>
              </a:defRPr>
            </a:lvl1pPr>
            <a:lvl2pPr marL="0" indent="0">
              <a:buSzPct val="100000"/>
              <a:buFontTx/>
              <a:buNone/>
              <a:defRPr sz="2933"/>
            </a:lvl2pPr>
            <a:lvl3pPr marL="685766" indent="-228589">
              <a:spcBef>
                <a:spcPts val="800"/>
              </a:spcBef>
              <a:buClr>
                <a:schemeClr val="bg2"/>
              </a:buClr>
              <a:buSzPct val="100000"/>
              <a:buFont typeface="Arial" panose="020B0604020202020204" pitchFamily="34" charset="0"/>
              <a:buChar char="•"/>
              <a:defRPr sz="2400">
                <a:latin typeface="Gotham Thin" pitchFamily="50" charset="0"/>
                <a:cs typeface="Gotham Thin" pitchFamily="50" charset="0"/>
              </a:defRPr>
            </a:lvl3pPr>
            <a:lvl4pPr marL="914354" indent="-228589">
              <a:spcBef>
                <a:spcPts val="800"/>
              </a:spcBef>
              <a:buClr>
                <a:schemeClr val="bg2"/>
              </a:buClr>
              <a:buSzPct val="100000"/>
              <a:buFont typeface="Arial" panose="020B0604020202020204" pitchFamily="34" charset="0"/>
              <a:buChar char="•"/>
              <a:defRPr sz="2400">
                <a:latin typeface="Gotham Thin" pitchFamily="50" charset="0"/>
                <a:cs typeface="Gotham Thin" pitchFamily="50" charset="0"/>
              </a:defRPr>
            </a:lvl4pPr>
            <a:lvl5pPr marL="1142942" indent="-228589">
              <a:spcBef>
                <a:spcPts val="800"/>
              </a:spcBef>
              <a:buClr>
                <a:schemeClr val="bg2"/>
              </a:buClr>
              <a:buSzPct val="100000"/>
              <a:buFont typeface="Arial" panose="020B0604020202020204" pitchFamily="34" charset="0"/>
              <a:buChar char="•"/>
              <a:defRPr sz="2400">
                <a:latin typeface="Gotham Thin" pitchFamily="50" charset="0"/>
                <a:cs typeface="Gotham Thin" pitchFamily="50" charset="0"/>
              </a:defRPr>
            </a:lvl5pPr>
          </a:lstStyle>
          <a:p>
            <a:pPr lvl="0"/>
            <a:r>
              <a:rPr lang="en-US"/>
              <a:t>Edit Master text styles</a:t>
            </a:r>
          </a:p>
        </p:txBody>
      </p:sp>
      <p:sp>
        <p:nvSpPr>
          <p:cNvPr id="9" name="Content Placeholder 2"/>
          <p:cNvSpPr>
            <a:spLocks noGrp="1"/>
          </p:cNvSpPr>
          <p:nvPr>
            <p:ph idx="10"/>
          </p:nvPr>
        </p:nvSpPr>
        <p:spPr>
          <a:xfrm>
            <a:off x="609600" y="4047575"/>
            <a:ext cx="3193144" cy="1934126"/>
          </a:xfrm>
          <a:prstGeom prst="rect">
            <a:avLst/>
          </a:prstGeom>
        </p:spPr>
        <p:txBody>
          <a:bodyPr>
            <a:normAutofit/>
          </a:bodyPr>
          <a:lstStyle>
            <a:lvl1pPr marL="228589" indent="-228589">
              <a:lnSpc>
                <a:spcPct val="114000"/>
              </a:lnSpc>
              <a:buFont typeface="Arial" panose="020B0604020202020204" pitchFamily="34" charset="0"/>
              <a:buChar char="•"/>
              <a:defRPr sz="1400" b="0" i="0">
                <a:latin typeface="+mn-lt"/>
                <a:cs typeface="Arial Regular"/>
              </a:defRPr>
            </a:lvl1pPr>
            <a:lvl2pPr marL="0" indent="0">
              <a:buSzPct val="100000"/>
              <a:buFontTx/>
              <a:buNone/>
              <a:defRPr sz="2667">
                <a:latin typeface="Gotham Thin" pitchFamily="50" charset="0"/>
                <a:cs typeface="Gotham Thin" pitchFamily="50" charset="0"/>
              </a:defRPr>
            </a:lvl2pPr>
            <a:lvl3pPr marL="685766" indent="-228589">
              <a:spcBef>
                <a:spcPts val="800"/>
              </a:spcBef>
              <a:buClr>
                <a:schemeClr val="bg2"/>
              </a:buClr>
              <a:buSzPct val="100000"/>
              <a:buFont typeface="Arial" panose="020B0604020202020204" pitchFamily="34" charset="0"/>
              <a:buChar char="•"/>
              <a:defRPr sz="2400">
                <a:latin typeface="Gotham Thin" pitchFamily="50" charset="0"/>
                <a:cs typeface="Gotham Thin" pitchFamily="50" charset="0"/>
              </a:defRPr>
            </a:lvl3pPr>
            <a:lvl4pPr marL="914354" indent="-228589">
              <a:spcBef>
                <a:spcPts val="800"/>
              </a:spcBef>
              <a:buClr>
                <a:schemeClr val="bg2"/>
              </a:buClr>
              <a:buSzPct val="100000"/>
              <a:buFont typeface="Arial" panose="020B0604020202020204" pitchFamily="34" charset="0"/>
              <a:buChar char="•"/>
              <a:defRPr sz="2400">
                <a:latin typeface="Gotham Thin" pitchFamily="50" charset="0"/>
                <a:cs typeface="Gotham Thin" pitchFamily="50" charset="0"/>
              </a:defRPr>
            </a:lvl4pPr>
            <a:lvl5pPr marL="1142942" indent="-228589">
              <a:spcBef>
                <a:spcPts val="800"/>
              </a:spcBef>
              <a:buClr>
                <a:schemeClr val="bg2"/>
              </a:buClr>
              <a:buSzPct val="100000"/>
              <a:buFont typeface="Arial" panose="020B0604020202020204" pitchFamily="34" charset="0"/>
              <a:buChar char="•"/>
              <a:defRPr sz="2400">
                <a:latin typeface="Gotham Thin" pitchFamily="50" charset="0"/>
                <a:cs typeface="Gotham Thin" pitchFamily="50" charset="0"/>
              </a:defRPr>
            </a:lvl5pPr>
          </a:lstStyle>
          <a:p>
            <a:pPr lvl="0"/>
            <a:r>
              <a:rPr lang="en-US" dirty="0"/>
              <a:t>Edit Master text styles</a:t>
            </a:r>
          </a:p>
        </p:txBody>
      </p:sp>
      <p:sp>
        <p:nvSpPr>
          <p:cNvPr id="10" name="Content Placeholder 2"/>
          <p:cNvSpPr>
            <a:spLocks noGrp="1"/>
          </p:cNvSpPr>
          <p:nvPr>
            <p:ph idx="11"/>
          </p:nvPr>
        </p:nvSpPr>
        <p:spPr>
          <a:xfrm>
            <a:off x="4507895" y="3217303"/>
            <a:ext cx="3018973" cy="715963"/>
          </a:xfrm>
          <a:prstGeom prst="rect">
            <a:avLst/>
          </a:prstGeom>
        </p:spPr>
        <p:txBody>
          <a:bodyPr anchor="b">
            <a:noAutofit/>
          </a:bodyPr>
          <a:lstStyle>
            <a:lvl1pPr marL="0" indent="0" algn="ctr">
              <a:buNone/>
              <a:defRPr sz="1600" b="1">
                <a:latin typeface="+mn-lt"/>
              </a:defRPr>
            </a:lvl1pPr>
            <a:lvl2pPr marL="0" indent="0">
              <a:buSzPct val="100000"/>
              <a:buFontTx/>
              <a:buNone/>
              <a:defRPr sz="2933"/>
            </a:lvl2pPr>
            <a:lvl3pPr marL="685766" indent="-228589">
              <a:spcBef>
                <a:spcPts val="800"/>
              </a:spcBef>
              <a:buClr>
                <a:schemeClr val="bg2"/>
              </a:buClr>
              <a:buSzPct val="100000"/>
              <a:buFont typeface="Arial" panose="020B0604020202020204" pitchFamily="34" charset="0"/>
              <a:buChar char="•"/>
              <a:defRPr sz="2400">
                <a:latin typeface="Gotham Thin" pitchFamily="50" charset="0"/>
                <a:cs typeface="Gotham Thin" pitchFamily="50" charset="0"/>
              </a:defRPr>
            </a:lvl3pPr>
            <a:lvl4pPr marL="914354" indent="-228589">
              <a:spcBef>
                <a:spcPts val="800"/>
              </a:spcBef>
              <a:buClr>
                <a:schemeClr val="bg2"/>
              </a:buClr>
              <a:buSzPct val="100000"/>
              <a:buFont typeface="Arial" panose="020B0604020202020204" pitchFamily="34" charset="0"/>
              <a:buChar char="•"/>
              <a:defRPr sz="2400">
                <a:latin typeface="Gotham Thin" pitchFamily="50" charset="0"/>
                <a:cs typeface="Gotham Thin" pitchFamily="50" charset="0"/>
              </a:defRPr>
            </a:lvl4pPr>
            <a:lvl5pPr marL="1142942" indent="-228589">
              <a:spcBef>
                <a:spcPts val="800"/>
              </a:spcBef>
              <a:buClr>
                <a:schemeClr val="bg2"/>
              </a:buClr>
              <a:buSzPct val="100000"/>
              <a:buFont typeface="Arial" panose="020B0604020202020204" pitchFamily="34" charset="0"/>
              <a:buChar char="•"/>
              <a:defRPr sz="2400">
                <a:latin typeface="Gotham Thin" pitchFamily="50" charset="0"/>
                <a:cs typeface="Gotham Thin" pitchFamily="50" charset="0"/>
              </a:defRPr>
            </a:lvl5pPr>
          </a:lstStyle>
          <a:p>
            <a:pPr lvl="0"/>
            <a:r>
              <a:rPr lang="en-US"/>
              <a:t>Edit Master text styles</a:t>
            </a:r>
          </a:p>
        </p:txBody>
      </p:sp>
      <p:sp>
        <p:nvSpPr>
          <p:cNvPr id="11" name="Content Placeholder 2"/>
          <p:cNvSpPr>
            <a:spLocks noGrp="1"/>
          </p:cNvSpPr>
          <p:nvPr>
            <p:ph idx="12"/>
          </p:nvPr>
        </p:nvSpPr>
        <p:spPr>
          <a:xfrm>
            <a:off x="4507895" y="4047575"/>
            <a:ext cx="3018973" cy="1934126"/>
          </a:xfrm>
          <a:prstGeom prst="rect">
            <a:avLst/>
          </a:prstGeom>
        </p:spPr>
        <p:txBody>
          <a:bodyPr>
            <a:normAutofit/>
          </a:bodyPr>
          <a:lstStyle>
            <a:lvl1pPr marL="228589" indent="-228589">
              <a:lnSpc>
                <a:spcPct val="114000"/>
              </a:lnSpc>
              <a:buFont typeface="Arial" panose="020B0604020202020204" pitchFamily="34" charset="0"/>
              <a:buChar char="•"/>
              <a:defRPr sz="1400" b="0" i="0">
                <a:latin typeface="+mn-lt"/>
                <a:cs typeface="Arial Regular"/>
              </a:defRPr>
            </a:lvl1pPr>
            <a:lvl2pPr marL="0" indent="0">
              <a:buSzPct val="100000"/>
              <a:buFontTx/>
              <a:buNone/>
              <a:defRPr sz="2667">
                <a:latin typeface="Gotham Thin" pitchFamily="50" charset="0"/>
                <a:cs typeface="Gotham Thin" pitchFamily="50" charset="0"/>
              </a:defRPr>
            </a:lvl2pPr>
            <a:lvl3pPr marL="685766" indent="-228589">
              <a:spcBef>
                <a:spcPts val="800"/>
              </a:spcBef>
              <a:buClr>
                <a:schemeClr val="bg2"/>
              </a:buClr>
              <a:buSzPct val="100000"/>
              <a:buFont typeface="Arial" panose="020B0604020202020204" pitchFamily="34" charset="0"/>
              <a:buChar char="•"/>
              <a:defRPr sz="2400">
                <a:latin typeface="Gotham Thin" pitchFamily="50" charset="0"/>
                <a:cs typeface="Gotham Thin" pitchFamily="50" charset="0"/>
              </a:defRPr>
            </a:lvl3pPr>
            <a:lvl4pPr marL="914354" indent="-228589">
              <a:spcBef>
                <a:spcPts val="800"/>
              </a:spcBef>
              <a:buClr>
                <a:schemeClr val="bg2"/>
              </a:buClr>
              <a:buSzPct val="100000"/>
              <a:buFont typeface="Arial" panose="020B0604020202020204" pitchFamily="34" charset="0"/>
              <a:buChar char="•"/>
              <a:defRPr sz="2400">
                <a:latin typeface="Gotham Thin" pitchFamily="50" charset="0"/>
                <a:cs typeface="Gotham Thin" pitchFamily="50" charset="0"/>
              </a:defRPr>
            </a:lvl4pPr>
            <a:lvl5pPr marL="1142942" indent="-228589">
              <a:spcBef>
                <a:spcPts val="800"/>
              </a:spcBef>
              <a:buClr>
                <a:schemeClr val="bg2"/>
              </a:buClr>
              <a:buSzPct val="100000"/>
              <a:buFont typeface="Arial" panose="020B0604020202020204" pitchFamily="34" charset="0"/>
              <a:buChar char="•"/>
              <a:defRPr sz="2400">
                <a:latin typeface="Gotham Thin" pitchFamily="50" charset="0"/>
                <a:cs typeface="Gotham Thin" pitchFamily="50" charset="0"/>
              </a:defRPr>
            </a:lvl5pPr>
          </a:lstStyle>
          <a:p>
            <a:pPr lvl="0"/>
            <a:r>
              <a:rPr lang="en-US"/>
              <a:t>Edit Master text styles</a:t>
            </a:r>
          </a:p>
        </p:txBody>
      </p:sp>
      <p:sp>
        <p:nvSpPr>
          <p:cNvPr id="12" name="Content Placeholder 2"/>
          <p:cNvSpPr>
            <a:spLocks noGrp="1"/>
          </p:cNvSpPr>
          <p:nvPr>
            <p:ph idx="13"/>
          </p:nvPr>
        </p:nvSpPr>
        <p:spPr>
          <a:xfrm>
            <a:off x="8232019" y="3217303"/>
            <a:ext cx="3350381" cy="715963"/>
          </a:xfrm>
          <a:prstGeom prst="rect">
            <a:avLst/>
          </a:prstGeom>
        </p:spPr>
        <p:txBody>
          <a:bodyPr anchor="b">
            <a:noAutofit/>
          </a:bodyPr>
          <a:lstStyle>
            <a:lvl1pPr marL="0" indent="0" algn="ctr">
              <a:buNone/>
              <a:defRPr sz="1600" b="1">
                <a:latin typeface="+mn-lt"/>
              </a:defRPr>
            </a:lvl1pPr>
            <a:lvl2pPr marL="0" indent="0">
              <a:buSzPct val="100000"/>
              <a:buFontTx/>
              <a:buNone/>
              <a:defRPr sz="2933"/>
            </a:lvl2pPr>
            <a:lvl3pPr marL="685766" indent="-228589">
              <a:spcBef>
                <a:spcPts val="800"/>
              </a:spcBef>
              <a:buClr>
                <a:schemeClr val="bg2"/>
              </a:buClr>
              <a:buSzPct val="100000"/>
              <a:buFont typeface="Arial" panose="020B0604020202020204" pitchFamily="34" charset="0"/>
              <a:buChar char="•"/>
              <a:defRPr sz="2400">
                <a:latin typeface="Gotham Thin" pitchFamily="50" charset="0"/>
                <a:cs typeface="Gotham Thin" pitchFamily="50" charset="0"/>
              </a:defRPr>
            </a:lvl3pPr>
            <a:lvl4pPr marL="914354" indent="-228589">
              <a:spcBef>
                <a:spcPts val="800"/>
              </a:spcBef>
              <a:buClr>
                <a:schemeClr val="bg2"/>
              </a:buClr>
              <a:buSzPct val="100000"/>
              <a:buFont typeface="Arial" panose="020B0604020202020204" pitchFamily="34" charset="0"/>
              <a:buChar char="•"/>
              <a:defRPr sz="2400">
                <a:latin typeface="Gotham Thin" pitchFamily="50" charset="0"/>
                <a:cs typeface="Gotham Thin" pitchFamily="50" charset="0"/>
              </a:defRPr>
            </a:lvl4pPr>
            <a:lvl5pPr marL="1142942" indent="-228589">
              <a:spcBef>
                <a:spcPts val="800"/>
              </a:spcBef>
              <a:buClr>
                <a:schemeClr val="bg2"/>
              </a:buClr>
              <a:buSzPct val="100000"/>
              <a:buFont typeface="Arial" panose="020B0604020202020204" pitchFamily="34" charset="0"/>
              <a:buChar char="•"/>
              <a:defRPr sz="2400">
                <a:latin typeface="Gotham Thin" pitchFamily="50" charset="0"/>
                <a:cs typeface="Gotham Thin" pitchFamily="50" charset="0"/>
              </a:defRPr>
            </a:lvl5pPr>
          </a:lstStyle>
          <a:p>
            <a:pPr lvl="0"/>
            <a:r>
              <a:rPr lang="en-US"/>
              <a:t>Edit Master text styles</a:t>
            </a:r>
          </a:p>
        </p:txBody>
      </p:sp>
      <p:sp>
        <p:nvSpPr>
          <p:cNvPr id="13" name="Content Placeholder 2"/>
          <p:cNvSpPr>
            <a:spLocks noGrp="1"/>
          </p:cNvSpPr>
          <p:nvPr>
            <p:ph idx="14"/>
          </p:nvPr>
        </p:nvSpPr>
        <p:spPr>
          <a:xfrm>
            <a:off x="8232019" y="4047575"/>
            <a:ext cx="3350381" cy="1934126"/>
          </a:xfrm>
          <a:prstGeom prst="rect">
            <a:avLst/>
          </a:prstGeom>
        </p:spPr>
        <p:txBody>
          <a:bodyPr>
            <a:normAutofit/>
          </a:bodyPr>
          <a:lstStyle>
            <a:lvl1pPr marL="228589" indent="-228589">
              <a:lnSpc>
                <a:spcPct val="114000"/>
              </a:lnSpc>
              <a:buFont typeface="Arial" panose="020B0604020202020204" pitchFamily="34" charset="0"/>
              <a:buChar char="•"/>
              <a:defRPr sz="1400" b="0" i="0">
                <a:latin typeface="+mn-lt"/>
                <a:cs typeface="Arial Regular"/>
              </a:defRPr>
            </a:lvl1pPr>
            <a:lvl2pPr marL="0" indent="0">
              <a:buSzPct val="100000"/>
              <a:buFontTx/>
              <a:buNone/>
              <a:defRPr sz="2667">
                <a:latin typeface="Gotham Thin" pitchFamily="50" charset="0"/>
                <a:cs typeface="Gotham Thin" pitchFamily="50" charset="0"/>
              </a:defRPr>
            </a:lvl2pPr>
            <a:lvl3pPr marL="685766" indent="-228589">
              <a:spcBef>
                <a:spcPts val="800"/>
              </a:spcBef>
              <a:buClr>
                <a:schemeClr val="bg2"/>
              </a:buClr>
              <a:buSzPct val="100000"/>
              <a:buFont typeface="Arial" panose="020B0604020202020204" pitchFamily="34" charset="0"/>
              <a:buChar char="•"/>
              <a:defRPr sz="2400">
                <a:latin typeface="Gotham Thin" pitchFamily="50" charset="0"/>
                <a:cs typeface="Gotham Thin" pitchFamily="50" charset="0"/>
              </a:defRPr>
            </a:lvl3pPr>
            <a:lvl4pPr marL="914354" indent="-228589">
              <a:spcBef>
                <a:spcPts val="800"/>
              </a:spcBef>
              <a:buClr>
                <a:schemeClr val="bg2"/>
              </a:buClr>
              <a:buSzPct val="100000"/>
              <a:buFont typeface="Arial" panose="020B0604020202020204" pitchFamily="34" charset="0"/>
              <a:buChar char="•"/>
              <a:defRPr sz="2400">
                <a:latin typeface="Gotham Thin" pitchFamily="50" charset="0"/>
                <a:cs typeface="Gotham Thin" pitchFamily="50" charset="0"/>
              </a:defRPr>
            </a:lvl4pPr>
            <a:lvl5pPr marL="1142942" indent="-228589">
              <a:spcBef>
                <a:spcPts val="800"/>
              </a:spcBef>
              <a:buClr>
                <a:schemeClr val="bg2"/>
              </a:buClr>
              <a:buSzPct val="100000"/>
              <a:buFont typeface="Arial" panose="020B0604020202020204" pitchFamily="34" charset="0"/>
              <a:buChar char="•"/>
              <a:defRPr sz="2400">
                <a:latin typeface="Gotham Thin" pitchFamily="50" charset="0"/>
                <a:cs typeface="Gotham Thin" pitchFamily="50" charset="0"/>
              </a:defRPr>
            </a:lvl5pPr>
          </a:lstStyle>
          <a:p>
            <a:pPr lvl="0"/>
            <a:r>
              <a:rPr lang="en-US"/>
              <a:t>Edit Master text styles</a:t>
            </a:r>
          </a:p>
        </p:txBody>
      </p:sp>
      <p:sp>
        <p:nvSpPr>
          <p:cNvPr id="4" name="Title 3">
            <a:extLst>
              <a:ext uri="{FF2B5EF4-FFF2-40B4-BE49-F238E27FC236}">
                <a16:creationId xmlns:a16="http://schemas.microsoft.com/office/drawing/2014/main" id="{2702C863-C7DC-3043-81C0-478CDF8D709D}"/>
              </a:ext>
            </a:extLst>
          </p:cNvPr>
          <p:cNvSpPr>
            <a:spLocks noGrp="1"/>
          </p:cNvSpPr>
          <p:nvPr>
            <p:ph type="title"/>
          </p:nvPr>
        </p:nvSpPr>
        <p:spPr>
          <a:xfrm>
            <a:off x="609600" y="331155"/>
            <a:ext cx="10972800" cy="1082439"/>
          </a:xfrm>
          <a:prstGeom prst="rect">
            <a:avLst/>
          </a:prstGeom>
        </p:spPr>
        <p:txBody>
          <a:bodyPr/>
          <a:lstStyle/>
          <a:p>
            <a:r>
              <a:rPr lang="en-US"/>
              <a:t>Click to edit Master title style</a:t>
            </a:r>
            <a:endParaRPr lang="en-US" dirty="0"/>
          </a:p>
        </p:txBody>
      </p:sp>
      <p:sp>
        <p:nvSpPr>
          <p:cNvPr id="16" name="Picture Placeholder 4">
            <a:extLst>
              <a:ext uri="{FF2B5EF4-FFF2-40B4-BE49-F238E27FC236}">
                <a16:creationId xmlns:a16="http://schemas.microsoft.com/office/drawing/2014/main" id="{AA3073F7-2F26-4143-A1FD-2ADD81A274B8}"/>
              </a:ext>
            </a:extLst>
          </p:cNvPr>
          <p:cNvSpPr>
            <a:spLocks noGrp="1"/>
          </p:cNvSpPr>
          <p:nvPr>
            <p:ph type="pic" sz="quarter" idx="15"/>
          </p:nvPr>
        </p:nvSpPr>
        <p:spPr>
          <a:xfrm>
            <a:off x="1518040" y="1661242"/>
            <a:ext cx="1376184" cy="1347511"/>
          </a:xfrm>
          <a:prstGeom prst="ellipse">
            <a:avLst/>
          </a:prstGeom>
        </p:spPr>
        <p:txBody>
          <a:bodyPr anchor="ctr">
            <a:noAutofit/>
          </a:bodyPr>
          <a:lstStyle>
            <a:lvl1pPr marL="0" indent="0" algn="ctr">
              <a:buNone/>
              <a:defRPr sz="1467" b="1" i="0">
                <a:solidFill>
                  <a:schemeClr val="accent2"/>
                </a:solidFill>
                <a:latin typeface="Arial Bold"/>
                <a:cs typeface="Arial Bold"/>
              </a:defRPr>
            </a:lvl1pPr>
          </a:lstStyle>
          <a:p>
            <a:r>
              <a:rPr lang="en-US" dirty="0"/>
              <a:t>Click icon to add picture</a:t>
            </a:r>
          </a:p>
        </p:txBody>
      </p:sp>
      <p:sp>
        <p:nvSpPr>
          <p:cNvPr id="17" name="Picture Placeholder 4">
            <a:extLst>
              <a:ext uri="{FF2B5EF4-FFF2-40B4-BE49-F238E27FC236}">
                <a16:creationId xmlns:a16="http://schemas.microsoft.com/office/drawing/2014/main" id="{2C94971A-6D42-8B46-90D3-B61A837C75E1}"/>
              </a:ext>
            </a:extLst>
          </p:cNvPr>
          <p:cNvSpPr>
            <a:spLocks noGrp="1"/>
          </p:cNvSpPr>
          <p:nvPr>
            <p:ph type="pic" sz="quarter" idx="16"/>
          </p:nvPr>
        </p:nvSpPr>
        <p:spPr>
          <a:xfrm>
            <a:off x="5329289" y="1661242"/>
            <a:ext cx="1376185" cy="1347511"/>
          </a:xfrm>
          <a:prstGeom prst="ellipse">
            <a:avLst/>
          </a:prstGeom>
        </p:spPr>
        <p:txBody>
          <a:bodyPr anchor="ctr">
            <a:noAutofit/>
          </a:bodyPr>
          <a:lstStyle>
            <a:lvl1pPr marL="0" indent="0" algn="ctr">
              <a:buNone/>
              <a:defRPr sz="1467" b="1" i="0">
                <a:solidFill>
                  <a:schemeClr val="accent2"/>
                </a:solidFill>
                <a:latin typeface="Arial Bold"/>
                <a:cs typeface="Arial Bold"/>
              </a:defRPr>
            </a:lvl1pPr>
          </a:lstStyle>
          <a:p>
            <a:r>
              <a:rPr lang="en-US" dirty="0"/>
              <a:t>Click icon to add picture</a:t>
            </a:r>
          </a:p>
        </p:txBody>
      </p:sp>
      <p:sp>
        <p:nvSpPr>
          <p:cNvPr id="18" name="Picture Placeholder 4">
            <a:extLst>
              <a:ext uri="{FF2B5EF4-FFF2-40B4-BE49-F238E27FC236}">
                <a16:creationId xmlns:a16="http://schemas.microsoft.com/office/drawing/2014/main" id="{4E1C01E7-46F2-C548-BACD-02648DBD76A0}"/>
              </a:ext>
            </a:extLst>
          </p:cNvPr>
          <p:cNvSpPr>
            <a:spLocks noGrp="1"/>
          </p:cNvSpPr>
          <p:nvPr>
            <p:ph type="pic" sz="quarter" idx="17"/>
          </p:nvPr>
        </p:nvSpPr>
        <p:spPr>
          <a:xfrm>
            <a:off x="9219117" y="1642185"/>
            <a:ext cx="1376184" cy="1347511"/>
          </a:xfrm>
          <a:prstGeom prst="ellipse">
            <a:avLst/>
          </a:prstGeom>
        </p:spPr>
        <p:txBody>
          <a:bodyPr anchor="ctr">
            <a:noAutofit/>
          </a:bodyPr>
          <a:lstStyle>
            <a:lvl1pPr marL="0" indent="0" algn="ctr">
              <a:buNone/>
              <a:defRPr sz="1467" b="1" i="0">
                <a:solidFill>
                  <a:schemeClr val="accent2"/>
                </a:solidFill>
                <a:latin typeface="Arial Bold"/>
                <a:cs typeface="Arial Bold"/>
              </a:defRPr>
            </a:lvl1pPr>
          </a:lstStyle>
          <a:p>
            <a:r>
              <a:rPr lang="en-US" dirty="0"/>
              <a:t>Click icon to add picture</a:t>
            </a:r>
          </a:p>
        </p:txBody>
      </p:sp>
      <p:sp>
        <p:nvSpPr>
          <p:cNvPr id="14" name="Footer Placeholder 1">
            <a:extLst>
              <a:ext uri="{FF2B5EF4-FFF2-40B4-BE49-F238E27FC236}">
                <a16:creationId xmlns:a16="http://schemas.microsoft.com/office/drawing/2014/main" id="{1FE7553C-0DDB-0440-9250-11D48CA4414A}"/>
              </a:ext>
            </a:extLst>
          </p:cNvPr>
          <p:cNvSpPr txBox="1">
            <a:spLocks/>
          </p:cNvSpPr>
          <p:nvPr userDrawn="1"/>
        </p:nvSpPr>
        <p:spPr>
          <a:xfrm>
            <a:off x="1138907" y="6309360"/>
            <a:ext cx="4520557" cy="382376"/>
          </a:xfrm>
          <a:prstGeom prst="rect">
            <a:avLst/>
          </a:prstGeom>
        </p:spPr>
        <p:txBody>
          <a:bodyPr wrap="none" lIns="0" anchor="ctr"/>
          <a:lstStyle>
            <a:defPPr>
              <a:defRPr lang="en-US"/>
            </a:defPPr>
            <a:lvl1pPr marL="0" algn="l" defTabSz="457200" rtl="0" eaLnBrk="1" latinLnBrk="0" hangingPunct="1">
              <a:defRPr sz="1200" b="1" kern="1200">
                <a:solidFill>
                  <a:srgbClr val="FF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cs typeface="Arial"/>
              </a:rPr>
              <a:t>Division</a:t>
            </a:r>
          </a:p>
          <a:p>
            <a:r>
              <a:rPr lang="en-US" dirty="0">
                <a:cs typeface="Arial"/>
              </a:rPr>
              <a:t>Facility</a:t>
            </a:r>
          </a:p>
        </p:txBody>
      </p:sp>
    </p:spTree>
    <p:extLst>
      <p:ext uri="{BB962C8B-B14F-4D97-AF65-F5344CB8AC3E}">
        <p14:creationId xmlns:p14="http://schemas.microsoft.com/office/powerpoint/2010/main" val="2010203300"/>
      </p:ext>
    </p:extLst>
  </p:cSld>
  <p:clrMapOvr>
    <a:masterClrMapping/>
  </p:clrMapOvr>
  <p:extLst mod="1">
    <p:ext uri="{DCECCB84-F9BA-43D5-87BE-67443E8EF086}">
      <p15:sldGuideLst xmlns:p15="http://schemas.microsoft.com/office/powerpoint/2012/main">
        <p15:guide id="4" orient="horz" pos="2016">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and Round Photo">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981201"/>
            <a:ext cx="5384800" cy="2895600"/>
          </a:xfrm>
          <a:prstGeom prst="rect">
            <a:avLst/>
          </a:prstGeom>
        </p:spPr>
        <p:txBody>
          <a:bodyPr anchor="ctr">
            <a:normAutofit/>
          </a:bodyPr>
          <a:lstStyle>
            <a:lvl1pPr marL="231775" indent="-231775">
              <a:lnSpc>
                <a:spcPct val="114000"/>
              </a:lnSpc>
              <a:tabLst/>
              <a:defRPr sz="2400"/>
            </a:lvl1pPr>
            <a:lvl2pPr>
              <a:defRPr sz="1800"/>
            </a:lvl2pPr>
            <a:lvl3pPr>
              <a:defRPr sz="1600"/>
            </a:lvl3pPr>
            <a:lvl4pPr>
              <a:defRPr sz="1400"/>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1"/>
          </p:nvPr>
        </p:nvSpPr>
        <p:spPr>
          <a:xfrm>
            <a:off x="6508109" y="5082817"/>
            <a:ext cx="4953000" cy="457200"/>
          </a:xfrm>
          <a:prstGeom prst="rect">
            <a:avLst/>
          </a:prstGeom>
        </p:spPr>
        <p:txBody>
          <a:bodyPr>
            <a:noAutofit/>
          </a:bodyPr>
          <a:lstStyle>
            <a:lvl1pPr marL="0" marR="0" indent="0" algn="ctr" defTabSz="609570" rtl="0" eaLnBrk="1" fontAlgn="auto" latinLnBrk="0" hangingPunct="1">
              <a:lnSpc>
                <a:spcPct val="110000"/>
              </a:lnSpc>
              <a:spcBef>
                <a:spcPts val="0"/>
              </a:spcBef>
              <a:spcAft>
                <a:spcPts val="800"/>
              </a:spcAft>
              <a:buClr>
                <a:srgbClr val="E35929"/>
              </a:buClr>
              <a:buSzTx/>
              <a:buFont typeface="Arial" panose="020B0604020202020204" pitchFamily="34" charset="0"/>
              <a:buNone/>
              <a:tabLst/>
              <a:defRPr sz="1200" i="0">
                <a:latin typeface="+mn-lt"/>
              </a:defRPr>
            </a:lvl1pPr>
          </a:lstStyle>
          <a:p>
            <a:pPr marL="0" marR="0" lvl="0" indent="0" algn="ctr" defTabSz="609570" rtl="0" eaLnBrk="1" fontAlgn="auto" latinLnBrk="0" hangingPunct="1">
              <a:lnSpc>
                <a:spcPct val="110000"/>
              </a:lnSpc>
              <a:spcBef>
                <a:spcPts val="0"/>
              </a:spcBef>
              <a:spcAft>
                <a:spcPts val="800"/>
              </a:spcAft>
              <a:buClr>
                <a:srgbClr val="E35929"/>
              </a:buClr>
              <a:buSzTx/>
              <a:buFont typeface="Arial" panose="020B0604020202020204" pitchFamily="34" charset="0"/>
              <a:buNone/>
              <a:tabLst/>
              <a:defRPr/>
            </a:pPr>
            <a:r>
              <a:rPr lang="en-US" dirty="0"/>
              <a:t>Edit Master text styles</a:t>
            </a:r>
          </a:p>
        </p:txBody>
      </p:sp>
      <p:sp>
        <p:nvSpPr>
          <p:cNvPr id="4" name="Title 3">
            <a:extLst>
              <a:ext uri="{FF2B5EF4-FFF2-40B4-BE49-F238E27FC236}">
                <a16:creationId xmlns:a16="http://schemas.microsoft.com/office/drawing/2014/main" id="{ADB7F577-8C78-6942-BD8E-E1BBE73F67FA}"/>
              </a:ext>
            </a:extLst>
          </p:cNvPr>
          <p:cNvSpPr>
            <a:spLocks noGrp="1"/>
          </p:cNvSpPr>
          <p:nvPr>
            <p:ph type="title"/>
          </p:nvPr>
        </p:nvSpPr>
        <p:spPr>
          <a:xfrm>
            <a:off x="609600" y="331155"/>
            <a:ext cx="10972800" cy="1082439"/>
          </a:xfrm>
          <a:prstGeom prst="rect">
            <a:avLst/>
          </a:prstGeom>
        </p:spPr>
        <p:txBody>
          <a:bodyPr/>
          <a:lstStyle/>
          <a:p>
            <a:r>
              <a:rPr lang="en-US"/>
              <a:t>Click to edit Master title style</a:t>
            </a:r>
            <a:endParaRPr lang="en-US" dirty="0"/>
          </a:p>
        </p:txBody>
      </p:sp>
      <p:sp>
        <p:nvSpPr>
          <p:cNvPr id="9" name="Picture Placeholder 4">
            <a:extLst>
              <a:ext uri="{FF2B5EF4-FFF2-40B4-BE49-F238E27FC236}">
                <a16:creationId xmlns:a16="http://schemas.microsoft.com/office/drawing/2014/main" id="{1F6C215E-13E4-1C47-A22D-F91F897689BD}"/>
              </a:ext>
            </a:extLst>
          </p:cNvPr>
          <p:cNvSpPr>
            <a:spLocks noGrp="1"/>
          </p:cNvSpPr>
          <p:nvPr>
            <p:ph type="pic" sz="quarter" idx="10" hasCustomPrompt="1"/>
          </p:nvPr>
        </p:nvSpPr>
        <p:spPr>
          <a:xfrm>
            <a:off x="7422509" y="1817875"/>
            <a:ext cx="3124200" cy="3084091"/>
          </a:xfrm>
          <a:prstGeom prst="ellipse">
            <a:avLst/>
          </a:prstGeom>
        </p:spPr>
        <p:txBody>
          <a:bodyPr anchor="ctr"/>
          <a:lstStyle>
            <a:lvl1pPr marL="0" indent="0" algn="ctr">
              <a:buNone/>
              <a:defRPr b="1" i="0">
                <a:solidFill>
                  <a:schemeClr val="accent2"/>
                </a:solidFill>
                <a:latin typeface="Arial Bold"/>
                <a:cs typeface="Arial Bold"/>
              </a:defRPr>
            </a:lvl1pPr>
          </a:lstStyle>
          <a:p>
            <a:r>
              <a:rPr lang="en-US" dirty="0"/>
              <a:t>INSERT IMAGE</a:t>
            </a:r>
          </a:p>
        </p:txBody>
      </p:sp>
      <p:sp>
        <p:nvSpPr>
          <p:cNvPr id="7" name="Footer Placeholder 1">
            <a:extLst>
              <a:ext uri="{FF2B5EF4-FFF2-40B4-BE49-F238E27FC236}">
                <a16:creationId xmlns:a16="http://schemas.microsoft.com/office/drawing/2014/main" id="{1FE7553C-0DDB-0440-9250-11D48CA4414A}"/>
              </a:ext>
            </a:extLst>
          </p:cNvPr>
          <p:cNvSpPr>
            <a:spLocks noGrp="1"/>
          </p:cNvSpPr>
          <p:nvPr>
            <p:ph type="ftr" sz="quarter" idx="3"/>
          </p:nvPr>
        </p:nvSpPr>
        <p:spPr>
          <a:xfrm>
            <a:off x="986507" y="6295496"/>
            <a:ext cx="4520557" cy="243840"/>
          </a:xfrm>
          <a:prstGeom prst="rect">
            <a:avLst/>
          </a:prstGeom>
        </p:spPr>
        <p:txBody>
          <a:bodyPr wrap="none" lIns="0" anchor="ctr"/>
          <a:lstStyle>
            <a:lvl1pPr>
              <a:defRPr sz="1200" b="1">
                <a:solidFill>
                  <a:srgbClr val="FF0000"/>
                </a:solidFill>
              </a:defRPr>
            </a:lvl1pPr>
          </a:lstStyle>
          <a:p>
            <a:r>
              <a:rPr lang="en-US" dirty="0">
                <a:cs typeface="Arial"/>
              </a:rPr>
              <a:t>Division</a:t>
            </a:r>
          </a:p>
          <a:p>
            <a:r>
              <a:rPr lang="en-US" dirty="0">
                <a:cs typeface="Arial"/>
              </a:rPr>
              <a:t>Facility</a:t>
            </a:r>
          </a:p>
        </p:txBody>
      </p:sp>
    </p:spTree>
    <p:extLst>
      <p:ext uri="{BB962C8B-B14F-4D97-AF65-F5344CB8AC3E}">
        <p14:creationId xmlns:p14="http://schemas.microsoft.com/office/powerpoint/2010/main" val="3741360874"/>
      </p:ext>
    </p:extLst>
  </p:cSld>
  <p:clrMapOvr>
    <a:masterClrMapping/>
  </p:clrMapOvr>
  <p:extLst mod="1">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hree Photos w/ Titles">
    <p:spTree>
      <p:nvGrpSpPr>
        <p:cNvPr id="1" name=""/>
        <p:cNvGrpSpPr/>
        <p:nvPr/>
      </p:nvGrpSpPr>
      <p:grpSpPr>
        <a:xfrm>
          <a:off x="0" y="0"/>
          <a:ext cx="0" cy="0"/>
          <a:chOff x="0" y="0"/>
          <a:chExt cx="0" cy="0"/>
        </a:xfrm>
      </p:grpSpPr>
      <p:sp>
        <p:nvSpPr>
          <p:cNvPr id="18" name="Text Placeholder 4">
            <a:extLst>
              <a:ext uri="{FF2B5EF4-FFF2-40B4-BE49-F238E27FC236}">
                <a16:creationId xmlns:a16="http://schemas.microsoft.com/office/drawing/2014/main" id="{1BB582D1-E07B-AC48-9D1F-97CC0FDC59D4}"/>
              </a:ext>
            </a:extLst>
          </p:cNvPr>
          <p:cNvSpPr>
            <a:spLocks noGrp="1"/>
          </p:cNvSpPr>
          <p:nvPr>
            <p:ph type="body" sz="quarter" idx="34" hasCustomPrompt="1"/>
          </p:nvPr>
        </p:nvSpPr>
        <p:spPr>
          <a:xfrm>
            <a:off x="1190941" y="4296245"/>
            <a:ext cx="2438400" cy="304800"/>
          </a:xfrm>
          <a:prstGeom prst="rect">
            <a:avLst/>
          </a:prstGeom>
        </p:spPr>
        <p:txBody>
          <a:bodyPr>
            <a:noAutofit/>
          </a:bodyPr>
          <a:lstStyle>
            <a:lvl1pPr marL="0" indent="0" algn="ctr">
              <a:buNone/>
              <a:defRPr sz="1400">
                <a:solidFill>
                  <a:schemeClr val="accent3"/>
                </a:solidFill>
                <a:latin typeface="+mn-lt"/>
              </a:defRPr>
            </a:lvl1pPr>
          </a:lstStyle>
          <a:p>
            <a:pPr lvl="0"/>
            <a:r>
              <a:rPr lang="en-US" dirty="0"/>
              <a:t>Click to edit name</a:t>
            </a:r>
          </a:p>
        </p:txBody>
      </p:sp>
      <p:sp>
        <p:nvSpPr>
          <p:cNvPr id="19" name="Text Placeholder 4">
            <a:extLst>
              <a:ext uri="{FF2B5EF4-FFF2-40B4-BE49-F238E27FC236}">
                <a16:creationId xmlns:a16="http://schemas.microsoft.com/office/drawing/2014/main" id="{02E4251F-09AA-6242-9ABB-8120E647A281}"/>
              </a:ext>
            </a:extLst>
          </p:cNvPr>
          <p:cNvSpPr>
            <a:spLocks noGrp="1"/>
          </p:cNvSpPr>
          <p:nvPr>
            <p:ph type="body" sz="quarter" idx="37"/>
          </p:nvPr>
        </p:nvSpPr>
        <p:spPr>
          <a:xfrm>
            <a:off x="1190941" y="4524847"/>
            <a:ext cx="2438400" cy="277748"/>
          </a:xfrm>
          <a:prstGeom prst="rect">
            <a:avLst/>
          </a:prstGeom>
        </p:spPr>
        <p:txBody>
          <a:bodyPr>
            <a:noAutofit/>
          </a:bodyPr>
          <a:lstStyle>
            <a:lvl1pPr marL="0" indent="0" algn="ctr">
              <a:buNone/>
              <a:defRPr sz="1067" b="1" i="0">
                <a:solidFill>
                  <a:schemeClr val="accent3"/>
                </a:solidFill>
                <a:latin typeface="Georgia" panose="02040502050405020303" pitchFamily="18" charset="0"/>
              </a:defRPr>
            </a:lvl1pPr>
          </a:lstStyle>
          <a:p>
            <a:pPr lvl="0"/>
            <a:r>
              <a:rPr lang="en-US"/>
              <a:t>Edit Master text styles</a:t>
            </a:r>
          </a:p>
        </p:txBody>
      </p:sp>
      <p:sp>
        <p:nvSpPr>
          <p:cNvPr id="3" name="Title 2">
            <a:extLst>
              <a:ext uri="{FF2B5EF4-FFF2-40B4-BE49-F238E27FC236}">
                <a16:creationId xmlns:a16="http://schemas.microsoft.com/office/drawing/2014/main" id="{B3EF9D98-5F0E-B24A-8BAC-0B2D5CF10BF7}"/>
              </a:ext>
            </a:extLst>
          </p:cNvPr>
          <p:cNvSpPr>
            <a:spLocks noGrp="1"/>
          </p:cNvSpPr>
          <p:nvPr>
            <p:ph type="title"/>
          </p:nvPr>
        </p:nvSpPr>
        <p:spPr>
          <a:xfrm>
            <a:off x="609600" y="331155"/>
            <a:ext cx="10972800" cy="1082439"/>
          </a:xfrm>
          <a:prstGeom prst="rect">
            <a:avLst/>
          </a:prstGeom>
        </p:spPr>
        <p:txBody>
          <a:bodyPr/>
          <a:lstStyle/>
          <a:p>
            <a:r>
              <a:rPr lang="en-US"/>
              <a:t>Click to edit Master title style</a:t>
            </a:r>
            <a:endParaRPr lang="en-US" dirty="0"/>
          </a:p>
        </p:txBody>
      </p:sp>
      <p:sp>
        <p:nvSpPr>
          <p:cNvPr id="15" name="Text Placeholder 4">
            <a:extLst>
              <a:ext uri="{FF2B5EF4-FFF2-40B4-BE49-F238E27FC236}">
                <a16:creationId xmlns:a16="http://schemas.microsoft.com/office/drawing/2014/main" id="{9373AF00-B671-0E4D-8346-9C4A14350A5A}"/>
              </a:ext>
            </a:extLst>
          </p:cNvPr>
          <p:cNvSpPr>
            <a:spLocks noGrp="1"/>
          </p:cNvSpPr>
          <p:nvPr>
            <p:ph type="body" sz="quarter" idx="52" hasCustomPrompt="1"/>
          </p:nvPr>
        </p:nvSpPr>
        <p:spPr>
          <a:xfrm>
            <a:off x="4866471" y="4296245"/>
            <a:ext cx="2438400" cy="304800"/>
          </a:xfrm>
          <a:prstGeom prst="rect">
            <a:avLst/>
          </a:prstGeom>
        </p:spPr>
        <p:txBody>
          <a:bodyPr>
            <a:noAutofit/>
          </a:bodyPr>
          <a:lstStyle>
            <a:lvl1pPr marL="0" indent="0" algn="ctr">
              <a:buNone/>
              <a:defRPr sz="1400">
                <a:solidFill>
                  <a:schemeClr val="accent3"/>
                </a:solidFill>
                <a:latin typeface="+mn-lt"/>
              </a:defRPr>
            </a:lvl1pPr>
          </a:lstStyle>
          <a:p>
            <a:pPr lvl="0"/>
            <a:r>
              <a:rPr lang="en-US" dirty="0"/>
              <a:t>Click to edit name</a:t>
            </a:r>
          </a:p>
        </p:txBody>
      </p:sp>
      <p:sp>
        <p:nvSpPr>
          <p:cNvPr id="16" name="Text Placeholder 4">
            <a:extLst>
              <a:ext uri="{FF2B5EF4-FFF2-40B4-BE49-F238E27FC236}">
                <a16:creationId xmlns:a16="http://schemas.microsoft.com/office/drawing/2014/main" id="{F71C76E3-3560-6C42-8BE5-ED184A5E97AC}"/>
              </a:ext>
            </a:extLst>
          </p:cNvPr>
          <p:cNvSpPr>
            <a:spLocks noGrp="1"/>
          </p:cNvSpPr>
          <p:nvPr>
            <p:ph type="body" sz="quarter" idx="53"/>
          </p:nvPr>
        </p:nvSpPr>
        <p:spPr>
          <a:xfrm>
            <a:off x="4866471" y="4524847"/>
            <a:ext cx="2438400" cy="277748"/>
          </a:xfrm>
          <a:prstGeom prst="rect">
            <a:avLst/>
          </a:prstGeom>
        </p:spPr>
        <p:txBody>
          <a:bodyPr>
            <a:noAutofit/>
          </a:bodyPr>
          <a:lstStyle>
            <a:lvl1pPr marL="0" indent="0" algn="ctr">
              <a:buNone/>
              <a:defRPr sz="1067" b="1" i="0">
                <a:solidFill>
                  <a:schemeClr val="accent3"/>
                </a:solidFill>
                <a:latin typeface="Georgia" panose="02040502050405020303" pitchFamily="18" charset="0"/>
              </a:defRPr>
            </a:lvl1pPr>
          </a:lstStyle>
          <a:p>
            <a:pPr lvl="0"/>
            <a:r>
              <a:rPr lang="en-US"/>
              <a:t>Edit Master text styles</a:t>
            </a:r>
          </a:p>
        </p:txBody>
      </p:sp>
      <p:sp>
        <p:nvSpPr>
          <p:cNvPr id="27" name="Text Placeholder 4">
            <a:extLst>
              <a:ext uri="{FF2B5EF4-FFF2-40B4-BE49-F238E27FC236}">
                <a16:creationId xmlns:a16="http://schemas.microsoft.com/office/drawing/2014/main" id="{D7468871-96FE-EC43-8F72-14C7606C3489}"/>
              </a:ext>
            </a:extLst>
          </p:cNvPr>
          <p:cNvSpPr>
            <a:spLocks noGrp="1"/>
          </p:cNvSpPr>
          <p:nvPr>
            <p:ph type="body" sz="quarter" idx="55" hasCustomPrompt="1"/>
          </p:nvPr>
        </p:nvSpPr>
        <p:spPr>
          <a:xfrm>
            <a:off x="8542000" y="4296245"/>
            <a:ext cx="2438400" cy="304800"/>
          </a:xfrm>
          <a:prstGeom prst="rect">
            <a:avLst/>
          </a:prstGeom>
        </p:spPr>
        <p:txBody>
          <a:bodyPr>
            <a:noAutofit/>
          </a:bodyPr>
          <a:lstStyle>
            <a:lvl1pPr marL="0" indent="0" algn="ctr">
              <a:buNone/>
              <a:defRPr sz="1400">
                <a:solidFill>
                  <a:schemeClr val="accent3"/>
                </a:solidFill>
                <a:latin typeface="+mn-lt"/>
              </a:defRPr>
            </a:lvl1pPr>
          </a:lstStyle>
          <a:p>
            <a:pPr lvl="0"/>
            <a:r>
              <a:rPr lang="en-US" dirty="0"/>
              <a:t>Click to edit name</a:t>
            </a:r>
          </a:p>
        </p:txBody>
      </p:sp>
      <p:sp>
        <p:nvSpPr>
          <p:cNvPr id="28" name="Text Placeholder 4">
            <a:extLst>
              <a:ext uri="{FF2B5EF4-FFF2-40B4-BE49-F238E27FC236}">
                <a16:creationId xmlns:a16="http://schemas.microsoft.com/office/drawing/2014/main" id="{658B6A8A-A03E-B940-9646-5B6CDC7DC67C}"/>
              </a:ext>
            </a:extLst>
          </p:cNvPr>
          <p:cNvSpPr>
            <a:spLocks noGrp="1"/>
          </p:cNvSpPr>
          <p:nvPr>
            <p:ph type="body" sz="quarter" idx="56"/>
          </p:nvPr>
        </p:nvSpPr>
        <p:spPr>
          <a:xfrm>
            <a:off x="8542000" y="4524847"/>
            <a:ext cx="2438400" cy="277748"/>
          </a:xfrm>
          <a:prstGeom prst="rect">
            <a:avLst/>
          </a:prstGeom>
        </p:spPr>
        <p:txBody>
          <a:bodyPr>
            <a:noAutofit/>
          </a:bodyPr>
          <a:lstStyle>
            <a:lvl1pPr marL="0" indent="0" algn="ctr">
              <a:buNone/>
              <a:defRPr sz="1067" b="1" i="0">
                <a:solidFill>
                  <a:schemeClr val="accent3"/>
                </a:solidFill>
                <a:latin typeface="Georgia" panose="02040502050405020303" pitchFamily="18" charset="0"/>
              </a:defRPr>
            </a:lvl1pPr>
          </a:lstStyle>
          <a:p>
            <a:pPr lvl="0"/>
            <a:r>
              <a:rPr lang="en-US"/>
              <a:t>Edit Master text styles</a:t>
            </a:r>
          </a:p>
        </p:txBody>
      </p:sp>
      <p:sp>
        <p:nvSpPr>
          <p:cNvPr id="22" name="Picture Placeholder 14">
            <a:extLst>
              <a:ext uri="{FF2B5EF4-FFF2-40B4-BE49-F238E27FC236}">
                <a16:creationId xmlns:a16="http://schemas.microsoft.com/office/drawing/2014/main" id="{CF9A1BDE-8764-8D49-BD44-EECCA2BB9852}"/>
              </a:ext>
            </a:extLst>
          </p:cNvPr>
          <p:cNvSpPr>
            <a:spLocks noGrp="1"/>
          </p:cNvSpPr>
          <p:nvPr>
            <p:ph type="pic" sz="quarter" idx="51"/>
          </p:nvPr>
        </p:nvSpPr>
        <p:spPr>
          <a:xfrm>
            <a:off x="1556702" y="2386544"/>
            <a:ext cx="1706879" cy="1706880"/>
          </a:xfrm>
          <a:prstGeom prst="ellipse">
            <a:avLst/>
          </a:prstGeom>
          <a:solidFill>
            <a:schemeClr val="accent2"/>
          </a:solidFill>
        </p:spPr>
        <p:txBody>
          <a:bodyPr wrap="square" lIns="0" rIns="0" anchor="ctr">
            <a:noAutofit/>
          </a:bodyPr>
          <a:lstStyle>
            <a:lvl1pPr marL="0" indent="0" algn="ctr">
              <a:buNone/>
              <a:defRPr sz="1067" b="1" i="0">
                <a:solidFill>
                  <a:schemeClr val="accent3"/>
                </a:solidFill>
                <a:latin typeface="Arial Bold"/>
                <a:cs typeface="Arial Bold"/>
              </a:defRPr>
            </a:lvl1pPr>
          </a:lstStyle>
          <a:p>
            <a:r>
              <a:rPr lang="en-US" dirty="0"/>
              <a:t>Click icon to add picture</a:t>
            </a:r>
          </a:p>
        </p:txBody>
      </p:sp>
      <p:sp>
        <p:nvSpPr>
          <p:cNvPr id="23" name="Picture Placeholder 14">
            <a:extLst>
              <a:ext uri="{FF2B5EF4-FFF2-40B4-BE49-F238E27FC236}">
                <a16:creationId xmlns:a16="http://schemas.microsoft.com/office/drawing/2014/main" id="{9AB962E8-9675-CD46-8499-42D43F01F00F}"/>
              </a:ext>
            </a:extLst>
          </p:cNvPr>
          <p:cNvSpPr>
            <a:spLocks noGrp="1"/>
          </p:cNvSpPr>
          <p:nvPr>
            <p:ph type="pic" sz="quarter" idx="54"/>
          </p:nvPr>
        </p:nvSpPr>
        <p:spPr>
          <a:xfrm>
            <a:off x="5250726" y="2386544"/>
            <a:ext cx="1706879" cy="1706880"/>
          </a:xfrm>
          <a:prstGeom prst="ellipse">
            <a:avLst/>
          </a:prstGeom>
          <a:solidFill>
            <a:schemeClr val="accent2"/>
          </a:solidFill>
        </p:spPr>
        <p:txBody>
          <a:bodyPr wrap="square" lIns="0" rIns="0" anchor="ctr">
            <a:noAutofit/>
          </a:bodyPr>
          <a:lstStyle>
            <a:lvl1pPr marL="0" indent="0" algn="ctr">
              <a:buNone/>
              <a:defRPr sz="1067" b="1" i="0">
                <a:solidFill>
                  <a:schemeClr val="accent3"/>
                </a:solidFill>
                <a:latin typeface="Arial Bold"/>
                <a:cs typeface="Arial Bold"/>
              </a:defRPr>
            </a:lvl1pPr>
          </a:lstStyle>
          <a:p>
            <a:r>
              <a:rPr lang="en-US" dirty="0"/>
              <a:t>Click icon to add picture</a:t>
            </a:r>
          </a:p>
        </p:txBody>
      </p:sp>
      <p:sp>
        <p:nvSpPr>
          <p:cNvPr id="24" name="Picture Placeholder 14">
            <a:extLst>
              <a:ext uri="{FF2B5EF4-FFF2-40B4-BE49-F238E27FC236}">
                <a16:creationId xmlns:a16="http://schemas.microsoft.com/office/drawing/2014/main" id="{89B734A4-DAA3-F242-862F-BEF31B0E56F0}"/>
              </a:ext>
            </a:extLst>
          </p:cNvPr>
          <p:cNvSpPr>
            <a:spLocks noGrp="1"/>
          </p:cNvSpPr>
          <p:nvPr>
            <p:ph type="pic" sz="quarter" idx="57"/>
          </p:nvPr>
        </p:nvSpPr>
        <p:spPr>
          <a:xfrm>
            <a:off x="8907761" y="2386544"/>
            <a:ext cx="1706879" cy="1706880"/>
          </a:xfrm>
          <a:prstGeom prst="ellipse">
            <a:avLst/>
          </a:prstGeom>
          <a:solidFill>
            <a:schemeClr val="accent2"/>
          </a:solidFill>
        </p:spPr>
        <p:txBody>
          <a:bodyPr wrap="square" lIns="0" rIns="0" anchor="ctr">
            <a:noAutofit/>
          </a:bodyPr>
          <a:lstStyle>
            <a:lvl1pPr marL="0" indent="0" algn="ctr">
              <a:buNone/>
              <a:defRPr sz="1067" b="1" i="0">
                <a:solidFill>
                  <a:schemeClr val="accent3"/>
                </a:solidFill>
                <a:latin typeface="Arial Bold"/>
                <a:cs typeface="Arial Bold"/>
              </a:defRPr>
            </a:lvl1pPr>
          </a:lstStyle>
          <a:p>
            <a:r>
              <a:rPr lang="en-US" dirty="0"/>
              <a:t>Click icon to add picture</a:t>
            </a:r>
          </a:p>
        </p:txBody>
      </p:sp>
      <p:sp>
        <p:nvSpPr>
          <p:cNvPr id="13" name="Footer Placeholder 1">
            <a:extLst>
              <a:ext uri="{FF2B5EF4-FFF2-40B4-BE49-F238E27FC236}">
                <a16:creationId xmlns:a16="http://schemas.microsoft.com/office/drawing/2014/main" id="{1FE7553C-0DDB-0440-9250-11D48CA4414A}"/>
              </a:ext>
            </a:extLst>
          </p:cNvPr>
          <p:cNvSpPr>
            <a:spLocks noGrp="1"/>
          </p:cNvSpPr>
          <p:nvPr>
            <p:ph type="ftr" sz="quarter" idx="3"/>
          </p:nvPr>
        </p:nvSpPr>
        <p:spPr>
          <a:xfrm>
            <a:off x="986507" y="6295496"/>
            <a:ext cx="4520557" cy="243840"/>
          </a:xfrm>
          <a:prstGeom prst="rect">
            <a:avLst/>
          </a:prstGeom>
        </p:spPr>
        <p:txBody>
          <a:bodyPr wrap="none" lIns="0" anchor="ctr"/>
          <a:lstStyle>
            <a:lvl1pPr>
              <a:defRPr sz="1200" b="1">
                <a:solidFill>
                  <a:srgbClr val="FF0000"/>
                </a:solidFill>
              </a:defRPr>
            </a:lvl1pPr>
          </a:lstStyle>
          <a:p>
            <a:r>
              <a:rPr lang="en-US" dirty="0">
                <a:cs typeface="Arial"/>
              </a:rPr>
              <a:t>Division</a:t>
            </a:r>
          </a:p>
          <a:p>
            <a:r>
              <a:rPr lang="en-US" dirty="0">
                <a:cs typeface="Arial"/>
              </a:rPr>
              <a:t>Facility</a:t>
            </a:r>
          </a:p>
        </p:txBody>
      </p:sp>
    </p:spTree>
    <p:extLst>
      <p:ext uri="{BB962C8B-B14F-4D97-AF65-F5344CB8AC3E}">
        <p14:creationId xmlns:p14="http://schemas.microsoft.com/office/powerpoint/2010/main" val="3944893980"/>
      </p:ext>
    </p:extLst>
  </p:cSld>
  <p:clrMapOvr>
    <a:masterClrMapping/>
  </p:clrMapOvr>
  <p:extLst mod="1">
    <p:ext uri="{DCECCB84-F9BA-43D5-87BE-67443E8EF086}">
      <p15:sldGuideLst xmlns:p15="http://schemas.microsoft.com/office/powerpoint/2012/main">
        <p15:guide id="2" pos="2664">
          <p15:clr>
            <a:srgbClr val="FBAE40"/>
          </p15:clr>
        </p15:guide>
        <p15:guide id="4" orient="horz" pos="1488">
          <p15:clr>
            <a:srgbClr val="FBAE40"/>
          </p15:clr>
        </p15:guide>
        <p15:guide id="0" pos="4992">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Eleven Photos w/ 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BEA8A6-BC3E-1D4F-9BF4-871716F6D09C}"/>
              </a:ext>
            </a:extLst>
          </p:cNvPr>
          <p:cNvSpPr>
            <a:spLocks noGrp="1"/>
          </p:cNvSpPr>
          <p:nvPr>
            <p:ph type="title"/>
          </p:nvPr>
        </p:nvSpPr>
        <p:spPr>
          <a:xfrm>
            <a:off x="609600" y="331155"/>
            <a:ext cx="10972800" cy="1082439"/>
          </a:xfrm>
          <a:prstGeom prst="rect">
            <a:avLst/>
          </a:prstGeom>
        </p:spPr>
        <p:txBody>
          <a:bodyPr/>
          <a:lstStyle/>
          <a:p>
            <a:r>
              <a:rPr lang="en-US"/>
              <a:t>Click to edit Master title style</a:t>
            </a:r>
            <a:endParaRPr lang="en-US" dirty="0"/>
          </a:p>
        </p:txBody>
      </p:sp>
      <p:sp>
        <p:nvSpPr>
          <p:cNvPr id="40" name="Text Placeholder 4">
            <a:extLst>
              <a:ext uri="{FF2B5EF4-FFF2-40B4-BE49-F238E27FC236}">
                <a16:creationId xmlns:a16="http://schemas.microsoft.com/office/drawing/2014/main" id="{085C5513-13DB-9F4A-87C6-5CE330EC84E0}"/>
              </a:ext>
            </a:extLst>
          </p:cNvPr>
          <p:cNvSpPr>
            <a:spLocks noGrp="1"/>
          </p:cNvSpPr>
          <p:nvPr>
            <p:ph type="body" sz="quarter" idx="10" hasCustomPrompt="1"/>
          </p:nvPr>
        </p:nvSpPr>
        <p:spPr>
          <a:xfrm>
            <a:off x="609600" y="2423112"/>
            <a:ext cx="2438400" cy="304800"/>
          </a:xfrm>
        </p:spPr>
        <p:txBody>
          <a:bodyPr>
            <a:noAutofit/>
          </a:bodyPr>
          <a:lstStyle>
            <a:lvl1pPr marL="0" indent="0" algn="ctr">
              <a:buNone/>
              <a:defRPr sz="1400">
                <a:solidFill>
                  <a:schemeClr val="accent3"/>
                </a:solidFill>
                <a:latin typeface="+mn-lt"/>
              </a:defRPr>
            </a:lvl1pPr>
          </a:lstStyle>
          <a:p>
            <a:pPr lvl="0"/>
            <a:r>
              <a:rPr lang="en-US" dirty="0"/>
              <a:t>Click to edit name</a:t>
            </a:r>
          </a:p>
        </p:txBody>
      </p:sp>
      <p:sp>
        <p:nvSpPr>
          <p:cNvPr id="42" name="Text Placeholder 4">
            <a:extLst>
              <a:ext uri="{FF2B5EF4-FFF2-40B4-BE49-F238E27FC236}">
                <a16:creationId xmlns:a16="http://schemas.microsoft.com/office/drawing/2014/main" id="{96D0BFAF-BD6E-FA41-977A-8CB9EC9A2A96}"/>
              </a:ext>
            </a:extLst>
          </p:cNvPr>
          <p:cNvSpPr>
            <a:spLocks noGrp="1"/>
          </p:cNvSpPr>
          <p:nvPr>
            <p:ph type="body" sz="quarter" idx="11" hasCustomPrompt="1"/>
          </p:nvPr>
        </p:nvSpPr>
        <p:spPr>
          <a:xfrm>
            <a:off x="3475833" y="2423112"/>
            <a:ext cx="2438400" cy="304800"/>
          </a:xfrm>
        </p:spPr>
        <p:txBody>
          <a:bodyPr>
            <a:noAutofit/>
          </a:bodyPr>
          <a:lstStyle>
            <a:lvl1pPr marL="0" indent="0" algn="ctr">
              <a:buNone/>
              <a:defRPr sz="1400">
                <a:solidFill>
                  <a:schemeClr val="accent3"/>
                </a:solidFill>
                <a:latin typeface="+mn-lt"/>
              </a:defRPr>
            </a:lvl1pPr>
          </a:lstStyle>
          <a:p>
            <a:pPr lvl="0"/>
            <a:r>
              <a:rPr lang="en-US" dirty="0"/>
              <a:t>Click to edit name</a:t>
            </a:r>
          </a:p>
        </p:txBody>
      </p:sp>
      <p:sp>
        <p:nvSpPr>
          <p:cNvPr id="43" name="Text Placeholder 4">
            <a:extLst>
              <a:ext uri="{FF2B5EF4-FFF2-40B4-BE49-F238E27FC236}">
                <a16:creationId xmlns:a16="http://schemas.microsoft.com/office/drawing/2014/main" id="{8DF3F5F8-62FC-7740-A30C-D302D156F450}"/>
              </a:ext>
            </a:extLst>
          </p:cNvPr>
          <p:cNvSpPr>
            <a:spLocks noGrp="1"/>
          </p:cNvSpPr>
          <p:nvPr>
            <p:ph type="body" sz="quarter" idx="12" hasCustomPrompt="1"/>
          </p:nvPr>
        </p:nvSpPr>
        <p:spPr>
          <a:xfrm>
            <a:off x="6253167" y="2423112"/>
            <a:ext cx="2438400" cy="304800"/>
          </a:xfrm>
        </p:spPr>
        <p:txBody>
          <a:bodyPr>
            <a:noAutofit/>
          </a:bodyPr>
          <a:lstStyle>
            <a:lvl1pPr marL="0" indent="0" algn="ctr">
              <a:buNone/>
              <a:defRPr sz="1400">
                <a:solidFill>
                  <a:schemeClr val="accent3"/>
                </a:solidFill>
                <a:latin typeface="+mn-lt"/>
              </a:defRPr>
            </a:lvl1pPr>
          </a:lstStyle>
          <a:p>
            <a:pPr lvl="0"/>
            <a:r>
              <a:rPr lang="en-US" dirty="0"/>
              <a:t>Click to edit name</a:t>
            </a:r>
          </a:p>
        </p:txBody>
      </p:sp>
      <p:sp>
        <p:nvSpPr>
          <p:cNvPr id="44" name="Text Placeholder 4">
            <a:extLst>
              <a:ext uri="{FF2B5EF4-FFF2-40B4-BE49-F238E27FC236}">
                <a16:creationId xmlns:a16="http://schemas.microsoft.com/office/drawing/2014/main" id="{DCC593EB-D496-7E44-801E-FD1834C93419}"/>
              </a:ext>
            </a:extLst>
          </p:cNvPr>
          <p:cNvSpPr>
            <a:spLocks noGrp="1"/>
          </p:cNvSpPr>
          <p:nvPr>
            <p:ph type="body" sz="quarter" idx="13"/>
          </p:nvPr>
        </p:nvSpPr>
        <p:spPr>
          <a:xfrm>
            <a:off x="609600" y="2651715"/>
            <a:ext cx="2438400" cy="277748"/>
          </a:xfrm>
        </p:spPr>
        <p:txBody>
          <a:bodyPr>
            <a:noAutofit/>
          </a:bodyPr>
          <a:lstStyle>
            <a:lvl1pPr marL="0" indent="0" algn="ctr">
              <a:buNone/>
              <a:defRPr sz="1067" b="1" i="0">
                <a:solidFill>
                  <a:schemeClr val="accent3"/>
                </a:solidFill>
                <a:latin typeface="Georgia" panose="02040502050405020303" pitchFamily="18" charset="0"/>
              </a:defRPr>
            </a:lvl1pPr>
          </a:lstStyle>
          <a:p>
            <a:pPr lvl="0"/>
            <a:r>
              <a:rPr lang="en-US"/>
              <a:t>Edit Master text styles</a:t>
            </a:r>
          </a:p>
        </p:txBody>
      </p:sp>
      <p:sp>
        <p:nvSpPr>
          <p:cNvPr id="45" name="Text Placeholder 4">
            <a:extLst>
              <a:ext uri="{FF2B5EF4-FFF2-40B4-BE49-F238E27FC236}">
                <a16:creationId xmlns:a16="http://schemas.microsoft.com/office/drawing/2014/main" id="{6FBF6677-E790-754C-BA2A-29ECC0FA2E54}"/>
              </a:ext>
            </a:extLst>
          </p:cNvPr>
          <p:cNvSpPr>
            <a:spLocks noGrp="1"/>
          </p:cNvSpPr>
          <p:nvPr>
            <p:ph type="body" sz="quarter" idx="14"/>
          </p:nvPr>
        </p:nvSpPr>
        <p:spPr>
          <a:xfrm>
            <a:off x="3475833" y="2651715"/>
            <a:ext cx="2438400" cy="277748"/>
          </a:xfrm>
        </p:spPr>
        <p:txBody>
          <a:bodyPr>
            <a:noAutofit/>
          </a:bodyPr>
          <a:lstStyle>
            <a:lvl1pPr marL="0" indent="0" algn="ctr">
              <a:buNone/>
              <a:defRPr sz="1067" b="1" i="0">
                <a:solidFill>
                  <a:schemeClr val="accent3"/>
                </a:solidFill>
                <a:latin typeface="Georgia" panose="02040502050405020303" pitchFamily="18" charset="0"/>
              </a:defRPr>
            </a:lvl1pPr>
          </a:lstStyle>
          <a:p>
            <a:pPr lvl="0"/>
            <a:r>
              <a:rPr lang="en-US"/>
              <a:t>Edit Master text styles</a:t>
            </a:r>
          </a:p>
        </p:txBody>
      </p:sp>
      <p:sp>
        <p:nvSpPr>
          <p:cNvPr id="46" name="Text Placeholder 4">
            <a:extLst>
              <a:ext uri="{FF2B5EF4-FFF2-40B4-BE49-F238E27FC236}">
                <a16:creationId xmlns:a16="http://schemas.microsoft.com/office/drawing/2014/main" id="{7D9711AA-C3D0-AF47-95A1-1B81812019E8}"/>
              </a:ext>
            </a:extLst>
          </p:cNvPr>
          <p:cNvSpPr>
            <a:spLocks noGrp="1"/>
          </p:cNvSpPr>
          <p:nvPr>
            <p:ph type="body" sz="quarter" idx="15"/>
          </p:nvPr>
        </p:nvSpPr>
        <p:spPr>
          <a:xfrm>
            <a:off x="6253167" y="2651715"/>
            <a:ext cx="2438400" cy="277748"/>
          </a:xfrm>
        </p:spPr>
        <p:txBody>
          <a:bodyPr>
            <a:noAutofit/>
          </a:bodyPr>
          <a:lstStyle>
            <a:lvl1pPr marL="0" indent="0" algn="ctr">
              <a:buNone/>
              <a:defRPr sz="1067" b="1" i="0">
                <a:solidFill>
                  <a:schemeClr val="accent3"/>
                </a:solidFill>
                <a:latin typeface="Georgia" panose="02040502050405020303" pitchFamily="18" charset="0"/>
              </a:defRPr>
            </a:lvl1pPr>
          </a:lstStyle>
          <a:p>
            <a:pPr lvl="0"/>
            <a:r>
              <a:rPr lang="en-US"/>
              <a:t>Edit Master text styles</a:t>
            </a:r>
          </a:p>
        </p:txBody>
      </p:sp>
      <p:sp>
        <p:nvSpPr>
          <p:cNvPr id="47" name="Picture Placeholder 14">
            <a:extLst>
              <a:ext uri="{FF2B5EF4-FFF2-40B4-BE49-F238E27FC236}">
                <a16:creationId xmlns:a16="http://schemas.microsoft.com/office/drawing/2014/main" id="{C98E102E-61D3-0742-808A-B3EAFDE7F877}"/>
              </a:ext>
            </a:extLst>
          </p:cNvPr>
          <p:cNvSpPr>
            <a:spLocks noGrp="1"/>
          </p:cNvSpPr>
          <p:nvPr>
            <p:ph type="pic" sz="quarter" idx="17"/>
          </p:nvPr>
        </p:nvSpPr>
        <p:spPr>
          <a:xfrm>
            <a:off x="4267200" y="1527763"/>
            <a:ext cx="914400" cy="877824"/>
          </a:xfrm>
          <a:prstGeom prst="ellipse">
            <a:avLst/>
          </a:prstGeom>
          <a:solidFill>
            <a:schemeClr val="accent2"/>
          </a:solidFill>
        </p:spPr>
        <p:txBody>
          <a:bodyPr wrap="square" lIns="0" rIns="0" anchor="ctr">
            <a:noAutofit/>
          </a:bodyPr>
          <a:lstStyle>
            <a:lvl1pPr marL="0" indent="0" algn="ctr">
              <a:buNone/>
              <a:defRPr sz="1067" b="1" i="0">
                <a:solidFill>
                  <a:schemeClr val="accent3"/>
                </a:solidFill>
                <a:latin typeface="Arial Bold"/>
                <a:cs typeface="Arial Bold"/>
              </a:defRPr>
            </a:lvl1pPr>
          </a:lstStyle>
          <a:p>
            <a:r>
              <a:rPr lang="en-US" dirty="0"/>
              <a:t>Click icon to add picture</a:t>
            </a:r>
          </a:p>
        </p:txBody>
      </p:sp>
      <p:sp>
        <p:nvSpPr>
          <p:cNvPr id="48" name="Text Placeholder 4">
            <a:extLst>
              <a:ext uri="{FF2B5EF4-FFF2-40B4-BE49-F238E27FC236}">
                <a16:creationId xmlns:a16="http://schemas.microsoft.com/office/drawing/2014/main" id="{B080405E-B424-D444-B477-EFFC940DAFBF}"/>
              </a:ext>
            </a:extLst>
          </p:cNvPr>
          <p:cNvSpPr>
            <a:spLocks noGrp="1"/>
          </p:cNvSpPr>
          <p:nvPr>
            <p:ph type="body" sz="quarter" idx="20" hasCustomPrompt="1"/>
          </p:nvPr>
        </p:nvSpPr>
        <p:spPr>
          <a:xfrm>
            <a:off x="9030500" y="2423112"/>
            <a:ext cx="2438400" cy="304800"/>
          </a:xfrm>
        </p:spPr>
        <p:txBody>
          <a:bodyPr>
            <a:noAutofit/>
          </a:bodyPr>
          <a:lstStyle>
            <a:lvl1pPr marL="0" indent="0" algn="ctr">
              <a:buNone/>
              <a:defRPr sz="1400">
                <a:solidFill>
                  <a:schemeClr val="accent3"/>
                </a:solidFill>
                <a:latin typeface="+mn-lt"/>
              </a:defRPr>
            </a:lvl1pPr>
          </a:lstStyle>
          <a:p>
            <a:pPr lvl="0"/>
            <a:r>
              <a:rPr lang="en-US" dirty="0"/>
              <a:t>Click to edit name</a:t>
            </a:r>
          </a:p>
        </p:txBody>
      </p:sp>
      <p:sp>
        <p:nvSpPr>
          <p:cNvPr id="49" name="Text Placeholder 4">
            <a:extLst>
              <a:ext uri="{FF2B5EF4-FFF2-40B4-BE49-F238E27FC236}">
                <a16:creationId xmlns:a16="http://schemas.microsoft.com/office/drawing/2014/main" id="{CB83B9BC-DE83-5A48-B517-A103C9F5B268}"/>
              </a:ext>
            </a:extLst>
          </p:cNvPr>
          <p:cNvSpPr>
            <a:spLocks noGrp="1"/>
          </p:cNvSpPr>
          <p:nvPr>
            <p:ph type="body" sz="quarter" idx="21"/>
          </p:nvPr>
        </p:nvSpPr>
        <p:spPr>
          <a:xfrm>
            <a:off x="9030500" y="2651715"/>
            <a:ext cx="2438400" cy="277748"/>
          </a:xfrm>
        </p:spPr>
        <p:txBody>
          <a:bodyPr>
            <a:noAutofit/>
          </a:bodyPr>
          <a:lstStyle>
            <a:lvl1pPr marL="0" indent="0" algn="ctr">
              <a:buNone/>
              <a:defRPr sz="1067" b="1" i="0">
                <a:solidFill>
                  <a:schemeClr val="accent3"/>
                </a:solidFill>
                <a:latin typeface="Georgia" panose="02040502050405020303" pitchFamily="18" charset="0"/>
              </a:defRPr>
            </a:lvl1pPr>
          </a:lstStyle>
          <a:p>
            <a:pPr lvl="0"/>
            <a:r>
              <a:rPr lang="en-US"/>
              <a:t>Edit Master text styles</a:t>
            </a:r>
          </a:p>
        </p:txBody>
      </p:sp>
      <p:sp>
        <p:nvSpPr>
          <p:cNvPr id="50" name="Text Placeholder 4">
            <a:extLst>
              <a:ext uri="{FF2B5EF4-FFF2-40B4-BE49-F238E27FC236}">
                <a16:creationId xmlns:a16="http://schemas.microsoft.com/office/drawing/2014/main" id="{C2143D35-65E6-584E-B5AF-2BB86B0CEE1F}"/>
              </a:ext>
            </a:extLst>
          </p:cNvPr>
          <p:cNvSpPr>
            <a:spLocks noGrp="1"/>
          </p:cNvSpPr>
          <p:nvPr>
            <p:ph type="body" sz="quarter" idx="22" hasCustomPrompt="1"/>
          </p:nvPr>
        </p:nvSpPr>
        <p:spPr>
          <a:xfrm>
            <a:off x="609600" y="4024911"/>
            <a:ext cx="2438400" cy="304800"/>
          </a:xfrm>
        </p:spPr>
        <p:txBody>
          <a:bodyPr>
            <a:noAutofit/>
          </a:bodyPr>
          <a:lstStyle>
            <a:lvl1pPr marL="0" indent="0" algn="ctr">
              <a:buNone/>
              <a:defRPr sz="1400">
                <a:solidFill>
                  <a:schemeClr val="accent3"/>
                </a:solidFill>
                <a:latin typeface="+mn-lt"/>
              </a:defRPr>
            </a:lvl1pPr>
          </a:lstStyle>
          <a:p>
            <a:pPr lvl="0"/>
            <a:r>
              <a:rPr lang="en-US" dirty="0"/>
              <a:t>Click to edit name</a:t>
            </a:r>
          </a:p>
        </p:txBody>
      </p:sp>
      <p:sp>
        <p:nvSpPr>
          <p:cNvPr id="51" name="Text Placeholder 4">
            <a:extLst>
              <a:ext uri="{FF2B5EF4-FFF2-40B4-BE49-F238E27FC236}">
                <a16:creationId xmlns:a16="http://schemas.microsoft.com/office/drawing/2014/main" id="{0A60333F-1AB5-F446-A2F1-D78156AD7943}"/>
              </a:ext>
            </a:extLst>
          </p:cNvPr>
          <p:cNvSpPr>
            <a:spLocks noGrp="1"/>
          </p:cNvSpPr>
          <p:nvPr>
            <p:ph type="body" sz="quarter" idx="23" hasCustomPrompt="1"/>
          </p:nvPr>
        </p:nvSpPr>
        <p:spPr>
          <a:xfrm>
            <a:off x="3475833" y="4024911"/>
            <a:ext cx="2438400" cy="304800"/>
          </a:xfrm>
        </p:spPr>
        <p:txBody>
          <a:bodyPr>
            <a:noAutofit/>
          </a:bodyPr>
          <a:lstStyle>
            <a:lvl1pPr marL="0" indent="0" algn="ctr">
              <a:buNone/>
              <a:defRPr sz="1400">
                <a:solidFill>
                  <a:schemeClr val="accent3"/>
                </a:solidFill>
                <a:latin typeface="+mn-lt"/>
              </a:defRPr>
            </a:lvl1pPr>
          </a:lstStyle>
          <a:p>
            <a:pPr lvl="0"/>
            <a:r>
              <a:rPr lang="en-US" dirty="0"/>
              <a:t>Click to edit name</a:t>
            </a:r>
          </a:p>
        </p:txBody>
      </p:sp>
      <p:sp>
        <p:nvSpPr>
          <p:cNvPr id="52" name="Text Placeholder 4">
            <a:extLst>
              <a:ext uri="{FF2B5EF4-FFF2-40B4-BE49-F238E27FC236}">
                <a16:creationId xmlns:a16="http://schemas.microsoft.com/office/drawing/2014/main" id="{7698CECD-C294-8B46-82BA-B6CF702CFD55}"/>
              </a:ext>
            </a:extLst>
          </p:cNvPr>
          <p:cNvSpPr>
            <a:spLocks noGrp="1"/>
          </p:cNvSpPr>
          <p:nvPr>
            <p:ph type="body" sz="quarter" idx="24" hasCustomPrompt="1"/>
          </p:nvPr>
        </p:nvSpPr>
        <p:spPr>
          <a:xfrm>
            <a:off x="6253167" y="4024911"/>
            <a:ext cx="2438400" cy="304800"/>
          </a:xfrm>
        </p:spPr>
        <p:txBody>
          <a:bodyPr>
            <a:noAutofit/>
          </a:bodyPr>
          <a:lstStyle>
            <a:lvl1pPr marL="0" indent="0" algn="ctr">
              <a:buNone/>
              <a:defRPr sz="1400">
                <a:solidFill>
                  <a:schemeClr val="accent3"/>
                </a:solidFill>
                <a:latin typeface="+mn-lt"/>
              </a:defRPr>
            </a:lvl1pPr>
          </a:lstStyle>
          <a:p>
            <a:pPr lvl="0"/>
            <a:r>
              <a:rPr lang="en-US" dirty="0"/>
              <a:t>Click to edit name</a:t>
            </a:r>
          </a:p>
        </p:txBody>
      </p:sp>
      <p:sp>
        <p:nvSpPr>
          <p:cNvPr id="53" name="Text Placeholder 4">
            <a:extLst>
              <a:ext uri="{FF2B5EF4-FFF2-40B4-BE49-F238E27FC236}">
                <a16:creationId xmlns:a16="http://schemas.microsoft.com/office/drawing/2014/main" id="{7EF9C35E-E0C8-2946-932A-1EA035C785BC}"/>
              </a:ext>
            </a:extLst>
          </p:cNvPr>
          <p:cNvSpPr>
            <a:spLocks noGrp="1"/>
          </p:cNvSpPr>
          <p:nvPr>
            <p:ph type="body" sz="quarter" idx="25"/>
          </p:nvPr>
        </p:nvSpPr>
        <p:spPr>
          <a:xfrm>
            <a:off x="609600" y="4253514"/>
            <a:ext cx="2438400" cy="277748"/>
          </a:xfrm>
        </p:spPr>
        <p:txBody>
          <a:bodyPr>
            <a:noAutofit/>
          </a:bodyPr>
          <a:lstStyle>
            <a:lvl1pPr marL="0" indent="0" algn="ctr">
              <a:buNone/>
              <a:defRPr sz="1067" b="1" i="0">
                <a:solidFill>
                  <a:schemeClr val="accent3"/>
                </a:solidFill>
                <a:latin typeface="Georgia" panose="02040502050405020303" pitchFamily="18" charset="0"/>
              </a:defRPr>
            </a:lvl1pPr>
          </a:lstStyle>
          <a:p>
            <a:pPr lvl="0"/>
            <a:r>
              <a:rPr lang="en-US"/>
              <a:t>Edit Master text styles</a:t>
            </a:r>
          </a:p>
        </p:txBody>
      </p:sp>
      <p:sp>
        <p:nvSpPr>
          <p:cNvPr id="55" name="Text Placeholder 4">
            <a:extLst>
              <a:ext uri="{FF2B5EF4-FFF2-40B4-BE49-F238E27FC236}">
                <a16:creationId xmlns:a16="http://schemas.microsoft.com/office/drawing/2014/main" id="{2D42CE3B-A592-2545-B63B-003FD92EDED6}"/>
              </a:ext>
            </a:extLst>
          </p:cNvPr>
          <p:cNvSpPr>
            <a:spLocks noGrp="1"/>
          </p:cNvSpPr>
          <p:nvPr>
            <p:ph type="body" sz="quarter" idx="26"/>
          </p:nvPr>
        </p:nvSpPr>
        <p:spPr>
          <a:xfrm>
            <a:off x="3475833" y="4253514"/>
            <a:ext cx="2438400" cy="277748"/>
          </a:xfrm>
        </p:spPr>
        <p:txBody>
          <a:bodyPr>
            <a:noAutofit/>
          </a:bodyPr>
          <a:lstStyle>
            <a:lvl1pPr marL="0" indent="0" algn="ctr">
              <a:buNone/>
              <a:defRPr sz="1067" b="1" i="0">
                <a:solidFill>
                  <a:schemeClr val="accent3"/>
                </a:solidFill>
                <a:latin typeface="Georgia" panose="02040502050405020303" pitchFamily="18" charset="0"/>
              </a:defRPr>
            </a:lvl1pPr>
          </a:lstStyle>
          <a:p>
            <a:pPr lvl="0"/>
            <a:r>
              <a:rPr lang="en-US"/>
              <a:t>Edit Master text styles</a:t>
            </a:r>
          </a:p>
        </p:txBody>
      </p:sp>
      <p:sp>
        <p:nvSpPr>
          <p:cNvPr id="56" name="Text Placeholder 4">
            <a:extLst>
              <a:ext uri="{FF2B5EF4-FFF2-40B4-BE49-F238E27FC236}">
                <a16:creationId xmlns:a16="http://schemas.microsoft.com/office/drawing/2014/main" id="{C695613A-027C-A847-AE6C-99E7392190D3}"/>
              </a:ext>
            </a:extLst>
          </p:cNvPr>
          <p:cNvSpPr>
            <a:spLocks noGrp="1"/>
          </p:cNvSpPr>
          <p:nvPr>
            <p:ph type="body" sz="quarter" idx="27"/>
          </p:nvPr>
        </p:nvSpPr>
        <p:spPr>
          <a:xfrm>
            <a:off x="6253167" y="4253514"/>
            <a:ext cx="2438400" cy="277748"/>
          </a:xfrm>
        </p:spPr>
        <p:txBody>
          <a:bodyPr>
            <a:noAutofit/>
          </a:bodyPr>
          <a:lstStyle>
            <a:lvl1pPr marL="0" indent="0" algn="ctr">
              <a:buNone/>
              <a:defRPr sz="1067" b="1" i="0">
                <a:solidFill>
                  <a:schemeClr val="accent3"/>
                </a:solidFill>
                <a:latin typeface="Georgia" panose="02040502050405020303" pitchFamily="18" charset="0"/>
              </a:defRPr>
            </a:lvl1pPr>
          </a:lstStyle>
          <a:p>
            <a:pPr lvl="0"/>
            <a:r>
              <a:rPr lang="en-US"/>
              <a:t>Edit Master text styles</a:t>
            </a:r>
          </a:p>
        </p:txBody>
      </p:sp>
      <p:sp>
        <p:nvSpPr>
          <p:cNvPr id="57" name="Text Placeholder 4">
            <a:extLst>
              <a:ext uri="{FF2B5EF4-FFF2-40B4-BE49-F238E27FC236}">
                <a16:creationId xmlns:a16="http://schemas.microsoft.com/office/drawing/2014/main" id="{7F8E43B3-AE60-A542-8836-9EA4CE36B534}"/>
              </a:ext>
            </a:extLst>
          </p:cNvPr>
          <p:cNvSpPr>
            <a:spLocks noGrp="1"/>
          </p:cNvSpPr>
          <p:nvPr>
            <p:ph type="body" sz="quarter" idx="32" hasCustomPrompt="1"/>
          </p:nvPr>
        </p:nvSpPr>
        <p:spPr>
          <a:xfrm>
            <a:off x="9030500" y="4024911"/>
            <a:ext cx="2438400" cy="304800"/>
          </a:xfrm>
        </p:spPr>
        <p:txBody>
          <a:bodyPr>
            <a:noAutofit/>
          </a:bodyPr>
          <a:lstStyle>
            <a:lvl1pPr marL="0" indent="0" algn="ctr">
              <a:buNone/>
              <a:defRPr sz="1400">
                <a:solidFill>
                  <a:schemeClr val="accent3"/>
                </a:solidFill>
                <a:latin typeface="+mn-lt"/>
              </a:defRPr>
            </a:lvl1pPr>
          </a:lstStyle>
          <a:p>
            <a:pPr lvl="0"/>
            <a:r>
              <a:rPr lang="en-US" dirty="0"/>
              <a:t>Click to edit name</a:t>
            </a:r>
          </a:p>
        </p:txBody>
      </p:sp>
      <p:sp>
        <p:nvSpPr>
          <p:cNvPr id="58" name="Text Placeholder 4">
            <a:extLst>
              <a:ext uri="{FF2B5EF4-FFF2-40B4-BE49-F238E27FC236}">
                <a16:creationId xmlns:a16="http://schemas.microsoft.com/office/drawing/2014/main" id="{D4F48B59-D1F2-2E4F-A697-8BC8D3B5A511}"/>
              </a:ext>
            </a:extLst>
          </p:cNvPr>
          <p:cNvSpPr>
            <a:spLocks noGrp="1"/>
          </p:cNvSpPr>
          <p:nvPr>
            <p:ph type="body" sz="quarter" idx="33"/>
          </p:nvPr>
        </p:nvSpPr>
        <p:spPr>
          <a:xfrm>
            <a:off x="9030500" y="4253514"/>
            <a:ext cx="2438400" cy="277748"/>
          </a:xfrm>
        </p:spPr>
        <p:txBody>
          <a:bodyPr>
            <a:noAutofit/>
          </a:bodyPr>
          <a:lstStyle>
            <a:lvl1pPr marL="0" indent="0" algn="ctr">
              <a:buNone/>
              <a:defRPr sz="1067" b="1" i="0">
                <a:solidFill>
                  <a:schemeClr val="accent3"/>
                </a:solidFill>
                <a:latin typeface="Georgia" panose="02040502050405020303" pitchFamily="18" charset="0"/>
              </a:defRPr>
            </a:lvl1pPr>
          </a:lstStyle>
          <a:p>
            <a:pPr lvl="0"/>
            <a:r>
              <a:rPr lang="en-US"/>
              <a:t>Edit Master text styles</a:t>
            </a:r>
          </a:p>
        </p:txBody>
      </p:sp>
      <p:sp>
        <p:nvSpPr>
          <p:cNvPr id="59" name="Text Placeholder 4">
            <a:extLst>
              <a:ext uri="{FF2B5EF4-FFF2-40B4-BE49-F238E27FC236}">
                <a16:creationId xmlns:a16="http://schemas.microsoft.com/office/drawing/2014/main" id="{3E130FC0-342D-434B-B7F2-9E31BAECE8A0}"/>
              </a:ext>
            </a:extLst>
          </p:cNvPr>
          <p:cNvSpPr>
            <a:spLocks noGrp="1"/>
          </p:cNvSpPr>
          <p:nvPr>
            <p:ph type="body" sz="quarter" idx="34" hasCustomPrompt="1"/>
          </p:nvPr>
        </p:nvSpPr>
        <p:spPr>
          <a:xfrm>
            <a:off x="2032000" y="5571844"/>
            <a:ext cx="2438400" cy="304800"/>
          </a:xfrm>
        </p:spPr>
        <p:txBody>
          <a:bodyPr>
            <a:noAutofit/>
          </a:bodyPr>
          <a:lstStyle>
            <a:lvl1pPr marL="0" indent="0" algn="ctr">
              <a:buNone/>
              <a:defRPr sz="1400">
                <a:solidFill>
                  <a:schemeClr val="accent3"/>
                </a:solidFill>
                <a:latin typeface="+mn-lt"/>
              </a:defRPr>
            </a:lvl1pPr>
          </a:lstStyle>
          <a:p>
            <a:pPr lvl="0"/>
            <a:r>
              <a:rPr lang="en-US" dirty="0"/>
              <a:t>Click to edit name</a:t>
            </a:r>
          </a:p>
        </p:txBody>
      </p:sp>
      <p:sp>
        <p:nvSpPr>
          <p:cNvPr id="60" name="Text Placeholder 4">
            <a:extLst>
              <a:ext uri="{FF2B5EF4-FFF2-40B4-BE49-F238E27FC236}">
                <a16:creationId xmlns:a16="http://schemas.microsoft.com/office/drawing/2014/main" id="{2168A16B-A067-184D-B505-EEF623F50CB2}"/>
              </a:ext>
            </a:extLst>
          </p:cNvPr>
          <p:cNvSpPr>
            <a:spLocks noGrp="1"/>
          </p:cNvSpPr>
          <p:nvPr>
            <p:ph type="body" sz="quarter" idx="35" hasCustomPrompt="1"/>
          </p:nvPr>
        </p:nvSpPr>
        <p:spPr>
          <a:xfrm>
            <a:off x="4876800" y="5571844"/>
            <a:ext cx="2438400" cy="304800"/>
          </a:xfrm>
        </p:spPr>
        <p:txBody>
          <a:bodyPr>
            <a:noAutofit/>
          </a:bodyPr>
          <a:lstStyle>
            <a:lvl1pPr marL="0" indent="0" algn="ctr">
              <a:buNone/>
              <a:defRPr sz="1400">
                <a:solidFill>
                  <a:schemeClr val="accent3"/>
                </a:solidFill>
                <a:latin typeface="+mn-lt"/>
              </a:defRPr>
            </a:lvl1pPr>
          </a:lstStyle>
          <a:p>
            <a:pPr lvl="0"/>
            <a:r>
              <a:rPr lang="en-US" dirty="0"/>
              <a:t>Click to edit name</a:t>
            </a:r>
          </a:p>
        </p:txBody>
      </p:sp>
      <p:sp>
        <p:nvSpPr>
          <p:cNvPr id="61" name="Text Placeholder 4">
            <a:extLst>
              <a:ext uri="{FF2B5EF4-FFF2-40B4-BE49-F238E27FC236}">
                <a16:creationId xmlns:a16="http://schemas.microsoft.com/office/drawing/2014/main" id="{8C6DEF85-4D4D-704D-963D-992111E84A92}"/>
              </a:ext>
            </a:extLst>
          </p:cNvPr>
          <p:cNvSpPr>
            <a:spLocks noGrp="1"/>
          </p:cNvSpPr>
          <p:nvPr>
            <p:ph type="body" sz="quarter" idx="36" hasCustomPrompt="1"/>
          </p:nvPr>
        </p:nvSpPr>
        <p:spPr>
          <a:xfrm>
            <a:off x="7675567" y="5571844"/>
            <a:ext cx="2438400" cy="304800"/>
          </a:xfrm>
        </p:spPr>
        <p:txBody>
          <a:bodyPr>
            <a:noAutofit/>
          </a:bodyPr>
          <a:lstStyle>
            <a:lvl1pPr marL="0" indent="0" algn="ctr">
              <a:buNone/>
              <a:defRPr sz="1400">
                <a:solidFill>
                  <a:schemeClr val="accent3"/>
                </a:solidFill>
                <a:latin typeface="+mn-lt"/>
              </a:defRPr>
            </a:lvl1pPr>
          </a:lstStyle>
          <a:p>
            <a:pPr lvl="0"/>
            <a:r>
              <a:rPr lang="en-US" dirty="0"/>
              <a:t>Click to edit name</a:t>
            </a:r>
          </a:p>
        </p:txBody>
      </p:sp>
      <p:sp>
        <p:nvSpPr>
          <p:cNvPr id="62" name="Text Placeholder 4">
            <a:extLst>
              <a:ext uri="{FF2B5EF4-FFF2-40B4-BE49-F238E27FC236}">
                <a16:creationId xmlns:a16="http://schemas.microsoft.com/office/drawing/2014/main" id="{D905B680-7F66-1F46-823D-F18333E6F6DE}"/>
              </a:ext>
            </a:extLst>
          </p:cNvPr>
          <p:cNvSpPr>
            <a:spLocks noGrp="1"/>
          </p:cNvSpPr>
          <p:nvPr>
            <p:ph type="body" sz="quarter" idx="37"/>
          </p:nvPr>
        </p:nvSpPr>
        <p:spPr>
          <a:xfrm>
            <a:off x="2032000" y="5800445"/>
            <a:ext cx="2438400" cy="277748"/>
          </a:xfrm>
        </p:spPr>
        <p:txBody>
          <a:bodyPr>
            <a:noAutofit/>
          </a:bodyPr>
          <a:lstStyle>
            <a:lvl1pPr marL="0" indent="0" algn="ctr">
              <a:buNone/>
              <a:defRPr sz="1067" b="1" i="0">
                <a:solidFill>
                  <a:schemeClr val="accent3"/>
                </a:solidFill>
                <a:latin typeface="Georgia" panose="02040502050405020303" pitchFamily="18" charset="0"/>
              </a:defRPr>
            </a:lvl1pPr>
          </a:lstStyle>
          <a:p>
            <a:pPr lvl="0"/>
            <a:r>
              <a:rPr lang="en-US"/>
              <a:t>Edit Master text styles</a:t>
            </a:r>
          </a:p>
        </p:txBody>
      </p:sp>
      <p:sp>
        <p:nvSpPr>
          <p:cNvPr id="63" name="Text Placeholder 4">
            <a:extLst>
              <a:ext uri="{FF2B5EF4-FFF2-40B4-BE49-F238E27FC236}">
                <a16:creationId xmlns:a16="http://schemas.microsoft.com/office/drawing/2014/main" id="{7C1AC7F8-16AA-1140-8093-B43909C4D60D}"/>
              </a:ext>
            </a:extLst>
          </p:cNvPr>
          <p:cNvSpPr>
            <a:spLocks noGrp="1"/>
          </p:cNvSpPr>
          <p:nvPr>
            <p:ph type="body" sz="quarter" idx="38"/>
          </p:nvPr>
        </p:nvSpPr>
        <p:spPr>
          <a:xfrm>
            <a:off x="4876800" y="5800445"/>
            <a:ext cx="2438400" cy="277748"/>
          </a:xfrm>
        </p:spPr>
        <p:txBody>
          <a:bodyPr>
            <a:noAutofit/>
          </a:bodyPr>
          <a:lstStyle>
            <a:lvl1pPr marL="0" indent="0" algn="ctr">
              <a:buNone/>
              <a:defRPr sz="1067" b="1" i="0">
                <a:solidFill>
                  <a:schemeClr val="accent3"/>
                </a:solidFill>
                <a:latin typeface="Georgia" panose="02040502050405020303" pitchFamily="18" charset="0"/>
              </a:defRPr>
            </a:lvl1pPr>
          </a:lstStyle>
          <a:p>
            <a:pPr lvl="0"/>
            <a:r>
              <a:rPr lang="en-US"/>
              <a:t>Edit Master text styles</a:t>
            </a:r>
          </a:p>
        </p:txBody>
      </p:sp>
      <p:sp>
        <p:nvSpPr>
          <p:cNvPr id="64" name="Text Placeholder 4">
            <a:extLst>
              <a:ext uri="{FF2B5EF4-FFF2-40B4-BE49-F238E27FC236}">
                <a16:creationId xmlns:a16="http://schemas.microsoft.com/office/drawing/2014/main" id="{A23B9713-3FFC-714B-9378-A8AE7167B7A1}"/>
              </a:ext>
            </a:extLst>
          </p:cNvPr>
          <p:cNvSpPr>
            <a:spLocks noGrp="1"/>
          </p:cNvSpPr>
          <p:nvPr>
            <p:ph type="body" sz="quarter" idx="39"/>
          </p:nvPr>
        </p:nvSpPr>
        <p:spPr>
          <a:xfrm>
            <a:off x="7675567" y="5800445"/>
            <a:ext cx="2438400" cy="277748"/>
          </a:xfrm>
        </p:spPr>
        <p:txBody>
          <a:bodyPr>
            <a:noAutofit/>
          </a:bodyPr>
          <a:lstStyle>
            <a:lvl1pPr marL="0" indent="0" algn="ctr">
              <a:buNone/>
              <a:defRPr sz="1067" b="1" i="0">
                <a:solidFill>
                  <a:schemeClr val="accent3"/>
                </a:solidFill>
                <a:latin typeface="Georgia" panose="02040502050405020303" pitchFamily="18" charset="0"/>
              </a:defRPr>
            </a:lvl1pPr>
          </a:lstStyle>
          <a:p>
            <a:pPr lvl="0"/>
            <a:r>
              <a:rPr lang="en-US"/>
              <a:t>Edit Master text styles</a:t>
            </a:r>
          </a:p>
        </p:txBody>
      </p:sp>
      <p:sp>
        <p:nvSpPr>
          <p:cNvPr id="65" name="Picture Placeholder 14">
            <a:extLst>
              <a:ext uri="{FF2B5EF4-FFF2-40B4-BE49-F238E27FC236}">
                <a16:creationId xmlns:a16="http://schemas.microsoft.com/office/drawing/2014/main" id="{E45CABF3-6B98-494C-A8EB-D2D7EC201EAE}"/>
              </a:ext>
            </a:extLst>
          </p:cNvPr>
          <p:cNvSpPr>
            <a:spLocks noGrp="1"/>
          </p:cNvSpPr>
          <p:nvPr>
            <p:ph type="pic" sz="quarter" idx="43"/>
          </p:nvPr>
        </p:nvSpPr>
        <p:spPr>
          <a:xfrm>
            <a:off x="1422400" y="1532460"/>
            <a:ext cx="914400" cy="877824"/>
          </a:xfrm>
          <a:prstGeom prst="ellipse">
            <a:avLst/>
          </a:prstGeom>
          <a:solidFill>
            <a:schemeClr val="accent2"/>
          </a:solidFill>
        </p:spPr>
        <p:txBody>
          <a:bodyPr wrap="square" lIns="0" rIns="0" anchor="ctr">
            <a:noAutofit/>
          </a:bodyPr>
          <a:lstStyle>
            <a:lvl1pPr marL="0" indent="0" algn="ctr">
              <a:buNone/>
              <a:defRPr sz="1067" b="1" i="0">
                <a:solidFill>
                  <a:schemeClr val="accent3"/>
                </a:solidFill>
                <a:latin typeface="Arial Bold"/>
                <a:cs typeface="Arial Bold"/>
              </a:defRPr>
            </a:lvl1pPr>
          </a:lstStyle>
          <a:p>
            <a:r>
              <a:rPr lang="en-US" dirty="0"/>
              <a:t>Click icon to add picture</a:t>
            </a:r>
          </a:p>
        </p:txBody>
      </p:sp>
      <p:sp>
        <p:nvSpPr>
          <p:cNvPr id="66" name="Picture Placeholder 14">
            <a:extLst>
              <a:ext uri="{FF2B5EF4-FFF2-40B4-BE49-F238E27FC236}">
                <a16:creationId xmlns:a16="http://schemas.microsoft.com/office/drawing/2014/main" id="{5959F7FF-48A6-5F4E-B446-7D4A3D124BE8}"/>
              </a:ext>
            </a:extLst>
          </p:cNvPr>
          <p:cNvSpPr>
            <a:spLocks noGrp="1"/>
          </p:cNvSpPr>
          <p:nvPr>
            <p:ph type="pic" sz="quarter" idx="44"/>
          </p:nvPr>
        </p:nvSpPr>
        <p:spPr>
          <a:xfrm>
            <a:off x="7010400" y="1532460"/>
            <a:ext cx="914400" cy="877824"/>
          </a:xfrm>
          <a:prstGeom prst="ellipse">
            <a:avLst/>
          </a:prstGeom>
          <a:solidFill>
            <a:schemeClr val="accent2"/>
          </a:solidFill>
        </p:spPr>
        <p:txBody>
          <a:bodyPr wrap="square" lIns="0" rIns="0" anchor="ctr">
            <a:noAutofit/>
          </a:bodyPr>
          <a:lstStyle>
            <a:lvl1pPr marL="0" indent="0" algn="ctr">
              <a:buNone/>
              <a:defRPr sz="1067" b="1" i="0">
                <a:solidFill>
                  <a:schemeClr val="accent3"/>
                </a:solidFill>
                <a:latin typeface="Arial Bold"/>
                <a:cs typeface="Arial Bold"/>
              </a:defRPr>
            </a:lvl1pPr>
          </a:lstStyle>
          <a:p>
            <a:r>
              <a:rPr lang="en-US" dirty="0"/>
              <a:t>Click icon to add picture</a:t>
            </a:r>
          </a:p>
        </p:txBody>
      </p:sp>
      <p:sp>
        <p:nvSpPr>
          <p:cNvPr id="67" name="Picture Placeholder 14">
            <a:extLst>
              <a:ext uri="{FF2B5EF4-FFF2-40B4-BE49-F238E27FC236}">
                <a16:creationId xmlns:a16="http://schemas.microsoft.com/office/drawing/2014/main" id="{AD9FF4D3-677F-A242-8431-3BA971292280}"/>
              </a:ext>
            </a:extLst>
          </p:cNvPr>
          <p:cNvSpPr>
            <a:spLocks noGrp="1"/>
          </p:cNvSpPr>
          <p:nvPr>
            <p:ph type="pic" sz="quarter" idx="45"/>
          </p:nvPr>
        </p:nvSpPr>
        <p:spPr>
          <a:xfrm>
            <a:off x="9753600" y="1532460"/>
            <a:ext cx="914400" cy="877824"/>
          </a:xfrm>
          <a:prstGeom prst="ellipse">
            <a:avLst/>
          </a:prstGeom>
          <a:solidFill>
            <a:schemeClr val="accent2"/>
          </a:solidFill>
        </p:spPr>
        <p:txBody>
          <a:bodyPr wrap="square" lIns="0" rIns="0" anchor="ctr">
            <a:noAutofit/>
          </a:bodyPr>
          <a:lstStyle>
            <a:lvl1pPr marL="0" indent="0" algn="ctr">
              <a:buNone/>
              <a:defRPr sz="1067" b="1" i="0">
                <a:solidFill>
                  <a:schemeClr val="accent3"/>
                </a:solidFill>
                <a:latin typeface="Arial Bold"/>
                <a:cs typeface="Arial Bold"/>
              </a:defRPr>
            </a:lvl1pPr>
          </a:lstStyle>
          <a:p>
            <a:r>
              <a:rPr lang="en-US" dirty="0"/>
              <a:t>Click icon to add picture</a:t>
            </a:r>
          </a:p>
        </p:txBody>
      </p:sp>
      <p:sp>
        <p:nvSpPr>
          <p:cNvPr id="68" name="Picture Placeholder 14">
            <a:extLst>
              <a:ext uri="{FF2B5EF4-FFF2-40B4-BE49-F238E27FC236}">
                <a16:creationId xmlns:a16="http://schemas.microsoft.com/office/drawing/2014/main" id="{716215FD-531B-3343-9411-567B03FCBE2C}"/>
              </a:ext>
            </a:extLst>
          </p:cNvPr>
          <p:cNvSpPr>
            <a:spLocks noGrp="1"/>
          </p:cNvSpPr>
          <p:nvPr>
            <p:ph type="pic" sz="quarter" idx="46"/>
          </p:nvPr>
        </p:nvSpPr>
        <p:spPr>
          <a:xfrm>
            <a:off x="4267200" y="3133497"/>
            <a:ext cx="914400" cy="877824"/>
          </a:xfrm>
          <a:prstGeom prst="ellipse">
            <a:avLst/>
          </a:prstGeom>
          <a:solidFill>
            <a:schemeClr val="accent2"/>
          </a:solidFill>
        </p:spPr>
        <p:txBody>
          <a:bodyPr wrap="square" lIns="0" rIns="0" anchor="ctr">
            <a:noAutofit/>
          </a:bodyPr>
          <a:lstStyle>
            <a:lvl1pPr marL="0" indent="0" algn="ctr">
              <a:buNone/>
              <a:defRPr sz="1067" b="1" i="0">
                <a:solidFill>
                  <a:schemeClr val="accent3"/>
                </a:solidFill>
                <a:latin typeface="Arial Bold"/>
                <a:cs typeface="Arial Bold"/>
              </a:defRPr>
            </a:lvl1pPr>
          </a:lstStyle>
          <a:p>
            <a:r>
              <a:rPr lang="en-US" dirty="0"/>
              <a:t>Click icon to add picture</a:t>
            </a:r>
          </a:p>
        </p:txBody>
      </p:sp>
      <p:sp>
        <p:nvSpPr>
          <p:cNvPr id="69" name="Picture Placeholder 14">
            <a:extLst>
              <a:ext uri="{FF2B5EF4-FFF2-40B4-BE49-F238E27FC236}">
                <a16:creationId xmlns:a16="http://schemas.microsoft.com/office/drawing/2014/main" id="{2870A804-BC98-DA45-B010-50BB3875C6D9}"/>
              </a:ext>
            </a:extLst>
          </p:cNvPr>
          <p:cNvSpPr>
            <a:spLocks noGrp="1"/>
          </p:cNvSpPr>
          <p:nvPr>
            <p:ph type="pic" sz="quarter" idx="47"/>
          </p:nvPr>
        </p:nvSpPr>
        <p:spPr>
          <a:xfrm>
            <a:off x="1422400" y="3138195"/>
            <a:ext cx="914400" cy="877824"/>
          </a:xfrm>
          <a:prstGeom prst="ellipse">
            <a:avLst/>
          </a:prstGeom>
          <a:solidFill>
            <a:schemeClr val="accent2"/>
          </a:solidFill>
        </p:spPr>
        <p:txBody>
          <a:bodyPr wrap="square" lIns="0" rIns="0" anchor="ctr">
            <a:noAutofit/>
          </a:bodyPr>
          <a:lstStyle>
            <a:lvl1pPr marL="0" indent="0" algn="ctr">
              <a:buNone/>
              <a:defRPr sz="1067" b="1" i="0">
                <a:solidFill>
                  <a:schemeClr val="accent3"/>
                </a:solidFill>
                <a:latin typeface="Arial Bold"/>
                <a:cs typeface="Arial Bold"/>
              </a:defRPr>
            </a:lvl1pPr>
          </a:lstStyle>
          <a:p>
            <a:r>
              <a:rPr lang="en-US" dirty="0"/>
              <a:t>Click icon to add picture</a:t>
            </a:r>
          </a:p>
        </p:txBody>
      </p:sp>
      <p:sp>
        <p:nvSpPr>
          <p:cNvPr id="70" name="Picture Placeholder 14">
            <a:extLst>
              <a:ext uri="{FF2B5EF4-FFF2-40B4-BE49-F238E27FC236}">
                <a16:creationId xmlns:a16="http://schemas.microsoft.com/office/drawing/2014/main" id="{B1D49557-AF6F-6C4E-964F-A09F0813C114}"/>
              </a:ext>
            </a:extLst>
          </p:cNvPr>
          <p:cNvSpPr>
            <a:spLocks noGrp="1"/>
          </p:cNvSpPr>
          <p:nvPr>
            <p:ph type="pic" sz="quarter" idx="48"/>
          </p:nvPr>
        </p:nvSpPr>
        <p:spPr>
          <a:xfrm>
            <a:off x="7010400" y="3138195"/>
            <a:ext cx="914400" cy="877824"/>
          </a:xfrm>
          <a:prstGeom prst="ellipse">
            <a:avLst/>
          </a:prstGeom>
          <a:solidFill>
            <a:schemeClr val="accent2"/>
          </a:solidFill>
        </p:spPr>
        <p:txBody>
          <a:bodyPr wrap="square" lIns="0" rIns="0" anchor="ctr">
            <a:noAutofit/>
          </a:bodyPr>
          <a:lstStyle>
            <a:lvl1pPr marL="0" indent="0" algn="ctr">
              <a:buNone/>
              <a:defRPr sz="1067" b="1" i="0">
                <a:solidFill>
                  <a:schemeClr val="accent3"/>
                </a:solidFill>
                <a:latin typeface="Arial Bold"/>
                <a:cs typeface="Arial Bold"/>
              </a:defRPr>
            </a:lvl1pPr>
          </a:lstStyle>
          <a:p>
            <a:r>
              <a:rPr lang="en-US" dirty="0"/>
              <a:t>Click icon to add picture</a:t>
            </a:r>
          </a:p>
        </p:txBody>
      </p:sp>
      <p:sp>
        <p:nvSpPr>
          <p:cNvPr id="71" name="Picture Placeholder 14">
            <a:extLst>
              <a:ext uri="{FF2B5EF4-FFF2-40B4-BE49-F238E27FC236}">
                <a16:creationId xmlns:a16="http://schemas.microsoft.com/office/drawing/2014/main" id="{3434E7C5-4BAB-9049-97D7-1DEB8F7E4311}"/>
              </a:ext>
            </a:extLst>
          </p:cNvPr>
          <p:cNvSpPr>
            <a:spLocks noGrp="1"/>
          </p:cNvSpPr>
          <p:nvPr>
            <p:ph type="pic" sz="quarter" idx="49"/>
          </p:nvPr>
        </p:nvSpPr>
        <p:spPr>
          <a:xfrm>
            <a:off x="9753600" y="3138195"/>
            <a:ext cx="914400" cy="877824"/>
          </a:xfrm>
          <a:prstGeom prst="ellipse">
            <a:avLst/>
          </a:prstGeom>
          <a:solidFill>
            <a:schemeClr val="accent2"/>
          </a:solidFill>
        </p:spPr>
        <p:txBody>
          <a:bodyPr wrap="square" lIns="0" rIns="0" anchor="ctr">
            <a:noAutofit/>
          </a:bodyPr>
          <a:lstStyle>
            <a:lvl1pPr marL="0" indent="0" algn="ctr">
              <a:buNone/>
              <a:defRPr sz="1067" b="1" i="0">
                <a:solidFill>
                  <a:schemeClr val="accent3"/>
                </a:solidFill>
                <a:latin typeface="Arial Bold"/>
                <a:cs typeface="Arial Bold"/>
              </a:defRPr>
            </a:lvl1pPr>
          </a:lstStyle>
          <a:p>
            <a:r>
              <a:rPr lang="en-US" dirty="0"/>
              <a:t>Click icon to add picture</a:t>
            </a:r>
          </a:p>
        </p:txBody>
      </p:sp>
      <p:sp>
        <p:nvSpPr>
          <p:cNvPr id="72" name="Picture Placeholder 14">
            <a:extLst>
              <a:ext uri="{FF2B5EF4-FFF2-40B4-BE49-F238E27FC236}">
                <a16:creationId xmlns:a16="http://schemas.microsoft.com/office/drawing/2014/main" id="{976DBF47-12D3-064F-A999-581CC3F19C96}"/>
              </a:ext>
            </a:extLst>
          </p:cNvPr>
          <p:cNvSpPr>
            <a:spLocks noGrp="1"/>
          </p:cNvSpPr>
          <p:nvPr>
            <p:ph type="pic" sz="quarter" idx="50"/>
          </p:nvPr>
        </p:nvSpPr>
        <p:spPr>
          <a:xfrm>
            <a:off x="5588000" y="4670777"/>
            <a:ext cx="914400" cy="877824"/>
          </a:xfrm>
          <a:prstGeom prst="ellipse">
            <a:avLst/>
          </a:prstGeom>
          <a:solidFill>
            <a:schemeClr val="accent2"/>
          </a:solidFill>
        </p:spPr>
        <p:txBody>
          <a:bodyPr wrap="square" lIns="0" rIns="0" anchor="ctr">
            <a:noAutofit/>
          </a:bodyPr>
          <a:lstStyle>
            <a:lvl1pPr marL="0" indent="0" algn="ctr">
              <a:buNone/>
              <a:defRPr sz="1067" b="1" i="0">
                <a:solidFill>
                  <a:schemeClr val="accent3"/>
                </a:solidFill>
                <a:latin typeface="Arial Bold"/>
                <a:cs typeface="Arial Bold"/>
              </a:defRPr>
            </a:lvl1pPr>
          </a:lstStyle>
          <a:p>
            <a:r>
              <a:rPr lang="en-US" dirty="0"/>
              <a:t>Click icon to add picture</a:t>
            </a:r>
          </a:p>
        </p:txBody>
      </p:sp>
      <p:sp>
        <p:nvSpPr>
          <p:cNvPr id="73" name="Picture Placeholder 14">
            <a:extLst>
              <a:ext uri="{FF2B5EF4-FFF2-40B4-BE49-F238E27FC236}">
                <a16:creationId xmlns:a16="http://schemas.microsoft.com/office/drawing/2014/main" id="{46D84929-5FAB-794F-AFEF-D2F551288A88}"/>
              </a:ext>
            </a:extLst>
          </p:cNvPr>
          <p:cNvSpPr>
            <a:spLocks noGrp="1"/>
          </p:cNvSpPr>
          <p:nvPr>
            <p:ph type="pic" sz="quarter" idx="51"/>
          </p:nvPr>
        </p:nvSpPr>
        <p:spPr>
          <a:xfrm>
            <a:off x="2844800" y="4675475"/>
            <a:ext cx="914400" cy="877824"/>
          </a:xfrm>
          <a:prstGeom prst="ellipse">
            <a:avLst/>
          </a:prstGeom>
          <a:solidFill>
            <a:schemeClr val="accent2"/>
          </a:solidFill>
        </p:spPr>
        <p:txBody>
          <a:bodyPr wrap="square" lIns="0" rIns="0" anchor="ctr">
            <a:noAutofit/>
          </a:bodyPr>
          <a:lstStyle>
            <a:lvl1pPr marL="0" indent="0" algn="ctr">
              <a:buNone/>
              <a:defRPr sz="1067" b="1" i="0">
                <a:solidFill>
                  <a:schemeClr val="accent3"/>
                </a:solidFill>
                <a:latin typeface="Arial Bold"/>
                <a:cs typeface="Arial Bold"/>
              </a:defRPr>
            </a:lvl1pPr>
          </a:lstStyle>
          <a:p>
            <a:r>
              <a:rPr lang="en-US" dirty="0"/>
              <a:t>Click icon to add picture</a:t>
            </a:r>
          </a:p>
        </p:txBody>
      </p:sp>
      <p:sp>
        <p:nvSpPr>
          <p:cNvPr id="75" name="Picture Placeholder 14">
            <a:extLst>
              <a:ext uri="{FF2B5EF4-FFF2-40B4-BE49-F238E27FC236}">
                <a16:creationId xmlns:a16="http://schemas.microsoft.com/office/drawing/2014/main" id="{041CE872-B0A8-1140-B24D-CE1D597EB68D}"/>
              </a:ext>
            </a:extLst>
          </p:cNvPr>
          <p:cNvSpPr>
            <a:spLocks noGrp="1"/>
          </p:cNvSpPr>
          <p:nvPr>
            <p:ph type="pic" sz="quarter" idx="52"/>
          </p:nvPr>
        </p:nvSpPr>
        <p:spPr>
          <a:xfrm>
            <a:off x="8432800" y="4675475"/>
            <a:ext cx="914400" cy="877824"/>
          </a:xfrm>
          <a:prstGeom prst="ellipse">
            <a:avLst/>
          </a:prstGeom>
          <a:solidFill>
            <a:schemeClr val="accent2"/>
          </a:solidFill>
        </p:spPr>
        <p:txBody>
          <a:bodyPr wrap="square" lIns="0" rIns="0" anchor="ctr">
            <a:noAutofit/>
          </a:bodyPr>
          <a:lstStyle>
            <a:lvl1pPr marL="0" indent="0" algn="ctr">
              <a:buNone/>
              <a:defRPr sz="1067" b="1" i="0">
                <a:solidFill>
                  <a:schemeClr val="accent3"/>
                </a:solidFill>
                <a:latin typeface="Arial Bold"/>
                <a:cs typeface="Arial Bold"/>
              </a:defRPr>
            </a:lvl1pPr>
          </a:lstStyle>
          <a:p>
            <a:r>
              <a:rPr lang="en-US" dirty="0"/>
              <a:t>Click icon to add picture</a:t>
            </a:r>
          </a:p>
        </p:txBody>
      </p:sp>
      <p:sp>
        <p:nvSpPr>
          <p:cNvPr id="37" name="Footer Placeholder 1">
            <a:extLst>
              <a:ext uri="{FF2B5EF4-FFF2-40B4-BE49-F238E27FC236}">
                <a16:creationId xmlns:a16="http://schemas.microsoft.com/office/drawing/2014/main" id="{1FE7553C-0DDB-0440-9250-11D48CA4414A}"/>
              </a:ext>
            </a:extLst>
          </p:cNvPr>
          <p:cNvSpPr>
            <a:spLocks noGrp="1"/>
          </p:cNvSpPr>
          <p:nvPr>
            <p:ph type="ftr" sz="quarter" idx="3"/>
          </p:nvPr>
        </p:nvSpPr>
        <p:spPr>
          <a:xfrm>
            <a:off x="986507" y="6295496"/>
            <a:ext cx="4520557" cy="243840"/>
          </a:xfrm>
          <a:prstGeom prst="rect">
            <a:avLst/>
          </a:prstGeom>
        </p:spPr>
        <p:txBody>
          <a:bodyPr wrap="none" lIns="0" anchor="ctr"/>
          <a:lstStyle>
            <a:lvl1pPr>
              <a:defRPr sz="1200" b="1">
                <a:solidFill>
                  <a:srgbClr val="FF0000"/>
                </a:solidFill>
              </a:defRPr>
            </a:lvl1pPr>
          </a:lstStyle>
          <a:p>
            <a:r>
              <a:rPr lang="en-US" dirty="0">
                <a:cs typeface="Arial"/>
              </a:rPr>
              <a:t>Division</a:t>
            </a:r>
          </a:p>
          <a:p>
            <a:r>
              <a:rPr lang="en-US" dirty="0">
                <a:cs typeface="Arial"/>
              </a:rPr>
              <a:t>Facility</a:t>
            </a:r>
          </a:p>
        </p:txBody>
      </p:sp>
    </p:spTree>
    <p:extLst>
      <p:ext uri="{BB962C8B-B14F-4D97-AF65-F5344CB8AC3E}">
        <p14:creationId xmlns:p14="http://schemas.microsoft.com/office/powerpoint/2010/main" val="3602453669"/>
      </p:ext>
    </p:extLst>
  </p:cSld>
  <p:clrMapOvr>
    <a:masterClrMapping/>
  </p:clrMapOvr>
  <p:extLst mod="1">
    <p:ext uri="{DCECCB84-F9BA-43D5-87BE-67443E8EF086}">
      <p15:sldGuideLst xmlns:p15="http://schemas.microsoft.com/office/powerpoint/2012/main">
        <p15:guide id="4" orient="horz" pos="1620">
          <p15:clr>
            <a:srgbClr val="FBAE40"/>
          </p15:clr>
        </p15:guide>
        <p15:guide id="5" pos="5472">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our Rows">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981200"/>
            <a:ext cx="10972800" cy="762000"/>
          </a:xfrm>
          <a:prstGeom prst="rect">
            <a:avLst/>
          </a:prstGeom>
        </p:spPr>
        <p:txBody>
          <a:bodyPr anchor="ctr">
            <a:normAutofit/>
          </a:bodyPr>
          <a:lstStyle>
            <a:lvl1pPr marL="0" indent="0" algn="ctr">
              <a:buFont typeface="Arial" panose="020B0604020202020204" pitchFamily="34" charset="0"/>
              <a:buNone/>
              <a:defRPr sz="2400" b="1" i="0" cap="all" baseline="0">
                <a:solidFill>
                  <a:schemeClr val="accent3"/>
                </a:solidFill>
                <a:latin typeface="Arial Bold"/>
                <a:cs typeface="Arial Bold"/>
              </a:defRPr>
            </a:lvl1pPr>
            <a:lvl2pPr>
              <a:defRPr sz="3733"/>
            </a:lvl2pPr>
            <a:lvl3pPr>
              <a:defRPr sz="3733"/>
            </a:lvl3pPr>
            <a:lvl4pPr>
              <a:defRPr sz="3733"/>
            </a:lvl4pPr>
            <a:lvl5pPr>
              <a:defRPr sz="3733"/>
            </a:lvl5pPr>
          </a:lstStyle>
          <a:p>
            <a:pPr lvl="0"/>
            <a:r>
              <a:rPr lang="en-US" dirty="0"/>
              <a:t>Edit Master text styles</a:t>
            </a:r>
          </a:p>
        </p:txBody>
      </p:sp>
      <p:sp>
        <p:nvSpPr>
          <p:cNvPr id="8" name="Content Placeholder 2"/>
          <p:cNvSpPr>
            <a:spLocks noGrp="1"/>
          </p:cNvSpPr>
          <p:nvPr>
            <p:ph idx="10"/>
          </p:nvPr>
        </p:nvSpPr>
        <p:spPr>
          <a:xfrm>
            <a:off x="609600" y="2870200"/>
            <a:ext cx="10972800" cy="762000"/>
          </a:xfrm>
          <a:prstGeom prst="rect">
            <a:avLst/>
          </a:prstGeom>
        </p:spPr>
        <p:txBody>
          <a:bodyPr anchor="ctr">
            <a:normAutofit/>
          </a:bodyPr>
          <a:lstStyle>
            <a:lvl1pPr marL="0" indent="0" algn="ctr">
              <a:buFont typeface="Arial" panose="020B0604020202020204" pitchFamily="34" charset="0"/>
              <a:buNone/>
              <a:defRPr sz="2400" b="1" i="0" cap="all" baseline="0">
                <a:solidFill>
                  <a:schemeClr val="accent3"/>
                </a:solidFill>
                <a:latin typeface="Arial Bold"/>
                <a:cs typeface="Arial Bold"/>
              </a:defRPr>
            </a:lvl1pPr>
            <a:lvl2pPr>
              <a:defRPr sz="3733"/>
            </a:lvl2pPr>
            <a:lvl3pPr>
              <a:defRPr sz="3733"/>
            </a:lvl3pPr>
            <a:lvl4pPr>
              <a:defRPr sz="3733"/>
            </a:lvl4pPr>
            <a:lvl5pPr>
              <a:defRPr sz="3733"/>
            </a:lvl5pPr>
          </a:lstStyle>
          <a:p>
            <a:pPr lvl="0"/>
            <a:r>
              <a:rPr lang="en-US"/>
              <a:t>Edit Master text styles</a:t>
            </a:r>
          </a:p>
        </p:txBody>
      </p:sp>
      <p:sp>
        <p:nvSpPr>
          <p:cNvPr id="9" name="Content Placeholder 2"/>
          <p:cNvSpPr>
            <a:spLocks noGrp="1"/>
          </p:cNvSpPr>
          <p:nvPr>
            <p:ph idx="11"/>
          </p:nvPr>
        </p:nvSpPr>
        <p:spPr>
          <a:xfrm>
            <a:off x="609600" y="3759200"/>
            <a:ext cx="10972800" cy="762000"/>
          </a:xfrm>
          <a:prstGeom prst="rect">
            <a:avLst/>
          </a:prstGeom>
        </p:spPr>
        <p:txBody>
          <a:bodyPr anchor="ctr">
            <a:normAutofit/>
          </a:bodyPr>
          <a:lstStyle>
            <a:lvl1pPr marL="0" indent="0" algn="ctr">
              <a:buFont typeface="Arial" panose="020B0604020202020204" pitchFamily="34" charset="0"/>
              <a:buNone/>
              <a:defRPr sz="2400" b="1" i="0" cap="all" baseline="0">
                <a:solidFill>
                  <a:schemeClr val="accent3"/>
                </a:solidFill>
                <a:latin typeface="Arial Bold"/>
                <a:cs typeface="Arial Bold"/>
              </a:defRPr>
            </a:lvl1pPr>
            <a:lvl2pPr>
              <a:defRPr sz="3733"/>
            </a:lvl2pPr>
            <a:lvl3pPr>
              <a:defRPr sz="3733"/>
            </a:lvl3pPr>
            <a:lvl4pPr>
              <a:defRPr sz="3733"/>
            </a:lvl4pPr>
            <a:lvl5pPr>
              <a:defRPr sz="3733"/>
            </a:lvl5pPr>
          </a:lstStyle>
          <a:p>
            <a:pPr lvl="0"/>
            <a:r>
              <a:rPr lang="en-US"/>
              <a:t>Edit Master text styles</a:t>
            </a:r>
          </a:p>
        </p:txBody>
      </p:sp>
      <p:sp>
        <p:nvSpPr>
          <p:cNvPr id="10" name="Content Placeholder 2"/>
          <p:cNvSpPr>
            <a:spLocks noGrp="1"/>
          </p:cNvSpPr>
          <p:nvPr>
            <p:ph idx="12"/>
          </p:nvPr>
        </p:nvSpPr>
        <p:spPr>
          <a:xfrm>
            <a:off x="609600" y="4648200"/>
            <a:ext cx="10972800" cy="762000"/>
          </a:xfrm>
          <a:prstGeom prst="rect">
            <a:avLst/>
          </a:prstGeom>
        </p:spPr>
        <p:txBody>
          <a:bodyPr anchor="ctr">
            <a:normAutofit/>
          </a:bodyPr>
          <a:lstStyle>
            <a:lvl1pPr marL="0" indent="0" algn="ctr">
              <a:buFont typeface="Arial" panose="020B0604020202020204" pitchFamily="34" charset="0"/>
              <a:buNone/>
              <a:defRPr sz="2400" b="1" i="0" cap="all" baseline="0">
                <a:solidFill>
                  <a:schemeClr val="accent3"/>
                </a:solidFill>
                <a:latin typeface="Arial Bold"/>
                <a:cs typeface="Arial Bold"/>
              </a:defRPr>
            </a:lvl1pPr>
            <a:lvl2pPr>
              <a:defRPr sz="3733"/>
            </a:lvl2pPr>
            <a:lvl3pPr>
              <a:defRPr sz="3733"/>
            </a:lvl3pPr>
            <a:lvl4pPr>
              <a:defRPr sz="3733"/>
            </a:lvl4pPr>
            <a:lvl5pPr>
              <a:defRPr sz="3733"/>
            </a:lvl5pPr>
          </a:lstStyle>
          <a:p>
            <a:pPr lvl="0"/>
            <a:r>
              <a:rPr lang="en-US"/>
              <a:t>Edit Master text styles</a:t>
            </a:r>
          </a:p>
        </p:txBody>
      </p:sp>
      <p:sp>
        <p:nvSpPr>
          <p:cNvPr id="4" name="Title 3">
            <a:extLst>
              <a:ext uri="{FF2B5EF4-FFF2-40B4-BE49-F238E27FC236}">
                <a16:creationId xmlns:a16="http://schemas.microsoft.com/office/drawing/2014/main" id="{63B24DF4-0314-594F-AD91-4E22B32CDE5C}"/>
              </a:ext>
            </a:extLst>
          </p:cNvPr>
          <p:cNvSpPr>
            <a:spLocks noGrp="1"/>
          </p:cNvSpPr>
          <p:nvPr>
            <p:ph type="title"/>
          </p:nvPr>
        </p:nvSpPr>
        <p:spPr>
          <a:xfrm>
            <a:off x="609600" y="331155"/>
            <a:ext cx="10972800" cy="1082439"/>
          </a:xfrm>
          <a:prstGeom prst="rect">
            <a:avLst/>
          </a:prstGeom>
        </p:spPr>
        <p:txBody>
          <a:bodyPr/>
          <a:lstStyle/>
          <a:p>
            <a:r>
              <a:rPr lang="en-US"/>
              <a:t>Click to edit Master title style</a:t>
            </a:r>
            <a:endParaRPr lang="en-US" dirty="0"/>
          </a:p>
        </p:txBody>
      </p:sp>
      <p:sp>
        <p:nvSpPr>
          <p:cNvPr id="12" name="Footer Placeholder 1">
            <a:extLst>
              <a:ext uri="{FF2B5EF4-FFF2-40B4-BE49-F238E27FC236}">
                <a16:creationId xmlns:a16="http://schemas.microsoft.com/office/drawing/2014/main" id="{1FE7553C-0DDB-0440-9250-11D48CA4414A}"/>
              </a:ext>
            </a:extLst>
          </p:cNvPr>
          <p:cNvSpPr>
            <a:spLocks noGrp="1"/>
          </p:cNvSpPr>
          <p:nvPr>
            <p:ph type="ftr" sz="quarter" idx="3"/>
          </p:nvPr>
        </p:nvSpPr>
        <p:spPr>
          <a:xfrm>
            <a:off x="986507" y="6295496"/>
            <a:ext cx="4520557" cy="243840"/>
          </a:xfrm>
          <a:prstGeom prst="rect">
            <a:avLst/>
          </a:prstGeom>
        </p:spPr>
        <p:txBody>
          <a:bodyPr wrap="none" lIns="0" anchor="ctr"/>
          <a:lstStyle>
            <a:lvl1pPr>
              <a:defRPr sz="1200" b="1">
                <a:solidFill>
                  <a:srgbClr val="FF0000"/>
                </a:solidFill>
              </a:defRPr>
            </a:lvl1pPr>
          </a:lstStyle>
          <a:p>
            <a:r>
              <a:rPr lang="en-US" dirty="0">
                <a:cs typeface="Arial"/>
              </a:rPr>
              <a:t>Division</a:t>
            </a:r>
          </a:p>
          <a:p>
            <a:r>
              <a:rPr lang="en-US" dirty="0">
                <a:cs typeface="Arial"/>
              </a:rPr>
              <a:t>Facility</a:t>
            </a:r>
          </a:p>
        </p:txBody>
      </p:sp>
    </p:spTree>
    <p:extLst>
      <p:ext uri="{BB962C8B-B14F-4D97-AF65-F5344CB8AC3E}">
        <p14:creationId xmlns:p14="http://schemas.microsoft.com/office/powerpoint/2010/main" val="3352491684"/>
      </p:ext>
    </p:extLst>
  </p:cSld>
  <p:clrMapOvr>
    <a:masterClrMapping/>
  </p:clrMapOvr>
  <p:extLst mod="1">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Orange Diamond Pattern">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2227C1-93E5-1E49-8E6B-12603A560B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971"/>
            <a:ext cx="12192000" cy="5930900"/>
          </a:xfrm>
          <a:prstGeom prst="rect">
            <a:avLst/>
          </a:prstGeom>
        </p:spPr>
      </p:pic>
      <p:sp>
        <p:nvSpPr>
          <p:cNvPr id="6" name="Subtitle 2"/>
          <p:cNvSpPr>
            <a:spLocks noGrp="1"/>
          </p:cNvSpPr>
          <p:nvPr>
            <p:ph type="subTitle" idx="1"/>
          </p:nvPr>
        </p:nvSpPr>
        <p:spPr bwMode="white">
          <a:xfrm>
            <a:off x="609600" y="4681561"/>
            <a:ext cx="6484760" cy="578011"/>
          </a:xfrm>
          <a:prstGeom prst="rect">
            <a:avLst/>
          </a:prstGeom>
        </p:spPr>
        <p:txBody>
          <a:bodyPr lIns="0">
            <a:noAutofit/>
          </a:bodyPr>
          <a:lstStyle>
            <a:lvl1pPr marL="0" indent="0" algn="l">
              <a:buNone/>
              <a:defRPr sz="2400" b="0">
                <a:solidFill>
                  <a:schemeClr val="bg1"/>
                </a:solidFill>
                <a:latin typeface="Arial" panose="020B0604020202020204" pitchFamily="34" charset="0"/>
                <a:cs typeface="Arial" panose="020B0604020202020204" pitchFamily="34"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dirty="0"/>
              <a:t>Click to edit Master subtitle style</a:t>
            </a:r>
          </a:p>
        </p:txBody>
      </p:sp>
      <p:sp>
        <p:nvSpPr>
          <p:cNvPr id="2" name="Title 1">
            <a:extLst>
              <a:ext uri="{FF2B5EF4-FFF2-40B4-BE49-F238E27FC236}">
                <a16:creationId xmlns:a16="http://schemas.microsoft.com/office/drawing/2014/main" id="{63F0F0FD-8048-7444-8432-F00D4AF61994}"/>
              </a:ext>
            </a:extLst>
          </p:cNvPr>
          <p:cNvSpPr>
            <a:spLocks noGrp="1"/>
          </p:cNvSpPr>
          <p:nvPr>
            <p:ph type="title"/>
          </p:nvPr>
        </p:nvSpPr>
        <p:spPr bwMode="white">
          <a:xfrm>
            <a:off x="609600" y="1148320"/>
            <a:ext cx="6484760" cy="3386093"/>
          </a:xfrm>
        </p:spPr>
        <p:txBody>
          <a:bodyPr>
            <a:noAutofit/>
          </a:bodyPr>
          <a:lstStyle>
            <a:lvl1pPr>
              <a:lnSpc>
                <a:spcPct val="90000"/>
              </a:lnSpc>
              <a:defRPr sz="4800">
                <a:solidFill>
                  <a:schemeClr val="bg1"/>
                </a:solidFill>
              </a:defRPr>
            </a:lvl1pPr>
          </a:lstStyle>
          <a:p>
            <a:r>
              <a:rPr lang="en-US" dirty="0"/>
              <a:t>Click to edit Master title style</a:t>
            </a:r>
          </a:p>
        </p:txBody>
      </p:sp>
      <p:sp>
        <p:nvSpPr>
          <p:cNvPr id="9" name="Footer Placeholder 1">
            <a:extLst>
              <a:ext uri="{FF2B5EF4-FFF2-40B4-BE49-F238E27FC236}">
                <a16:creationId xmlns:a16="http://schemas.microsoft.com/office/drawing/2014/main" id="{1FE7553C-0DDB-0440-9250-11D48CA4414A}"/>
              </a:ext>
            </a:extLst>
          </p:cNvPr>
          <p:cNvSpPr>
            <a:spLocks noGrp="1"/>
          </p:cNvSpPr>
          <p:nvPr>
            <p:ph type="ftr" sz="quarter" idx="3"/>
          </p:nvPr>
        </p:nvSpPr>
        <p:spPr>
          <a:xfrm>
            <a:off x="986507" y="6295496"/>
            <a:ext cx="4520557" cy="243840"/>
          </a:xfrm>
          <a:prstGeom prst="rect">
            <a:avLst/>
          </a:prstGeom>
        </p:spPr>
        <p:txBody>
          <a:bodyPr wrap="none" lIns="0" anchor="ctr"/>
          <a:lstStyle>
            <a:lvl1pPr>
              <a:defRPr sz="1200" b="1">
                <a:solidFill>
                  <a:srgbClr val="FF0000"/>
                </a:solidFill>
              </a:defRPr>
            </a:lvl1pPr>
          </a:lstStyle>
          <a:p>
            <a:r>
              <a:rPr lang="en-US" dirty="0">
                <a:cs typeface="Arial"/>
              </a:rPr>
              <a:t>Division</a:t>
            </a:r>
          </a:p>
          <a:p>
            <a:r>
              <a:rPr lang="en-US" dirty="0">
                <a:cs typeface="Arial"/>
              </a:rPr>
              <a:t>Facility</a:t>
            </a:r>
          </a:p>
        </p:txBody>
      </p:sp>
    </p:spTree>
    <p:extLst>
      <p:ext uri="{BB962C8B-B14F-4D97-AF65-F5344CB8AC3E}">
        <p14:creationId xmlns:p14="http://schemas.microsoft.com/office/powerpoint/2010/main" val="8505170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1E7CCD-2665-4213-A287-D07F884F2E3B}" type="datetimeFigureOut">
              <a:rPr lang="en-US" smtClean="0"/>
              <a:t>11/2/2023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FA814F0-1288-479A-85DF-D971B6AE7E83}" type="slidenum">
              <a:rPr lang="en-US" smtClean="0"/>
              <a:t>‹#›</a:t>
            </a:fld>
            <a:endParaRPr lang="en-US" dirty="0"/>
          </a:p>
        </p:txBody>
      </p:sp>
    </p:spTree>
    <p:extLst>
      <p:ext uri="{BB962C8B-B14F-4D97-AF65-F5344CB8AC3E}">
        <p14:creationId xmlns:p14="http://schemas.microsoft.com/office/powerpoint/2010/main" val="37753952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itle + Tab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endParaRPr lang="en-US" dirty="0"/>
          </a:p>
        </p:txBody>
      </p:sp>
      <p:sp>
        <p:nvSpPr>
          <p:cNvPr id="8" name="Table Placeholder 5"/>
          <p:cNvSpPr>
            <a:spLocks noGrp="1"/>
          </p:cNvSpPr>
          <p:nvPr>
            <p:ph type="tbl" sz="quarter" idx="14"/>
          </p:nvPr>
        </p:nvSpPr>
        <p:spPr>
          <a:xfrm>
            <a:off x="838200" y="1026696"/>
            <a:ext cx="10515600" cy="5120105"/>
          </a:xfrm>
        </p:spPr>
        <p:txBody>
          <a:bodyPr/>
          <a:lstStyle/>
          <a:p>
            <a:endParaRPr lang="en-US" dirty="0"/>
          </a:p>
        </p:txBody>
      </p:sp>
      <p:sp>
        <p:nvSpPr>
          <p:cNvPr id="6" name="Footer Placeholder 1">
            <a:extLst>
              <a:ext uri="{FF2B5EF4-FFF2-40B4-BE49-F238E27FC236}">
                <a16:creationId xmlns:a16="http://schemas.microsoft.com/office/drawing/2014/main" id="{1FE7553C-0DDB-0440-9250-11D48CA4414A}"/>
              </a:ext>
            </a:extLst>
          </p:cNvPr>
          <p:cNvSpPr>
            <a:spLocks noGrp="1"/>
          </p:cNvSpPr>
          <p:nvPr>
            <p:ph type="ftr" sz="quarter" idx="3"/>
          </p:nvPr>
        </p:nvSpPr>
        <p:spPr>
          <a:xfrm>
            <a:off x="986507" y="6295496"/>
            <a:ext cx="4520557" cy="243840"/>
          </a:xfrm>
          <a:prstGeom prst="rect">
            <a:avLst/>
          </a:prstGeom>
        </p:spPr>
        <p:txBody>
          <a:bodyPr wrap="none" lIns="0" anchor="ctr"/>
          <a:lstStyle>
            <a:lvl1pPr>
              <a:defRPr sz="1200" b="1">
                <a:solidFill>
                  <a:srgbClr val="FF0000"/>
                </a:solidFill>
              </a:defRPr>
            </a:lvl1pPr>
          </a:lstStyle>
          <a:p>
            <a:r>
              <a:rPr lang="en-US" dirty="0">
                <a:cs typeface="Arial"/>
              </a:rPr>
              <a:t>Division</a:t>
            </a:r>
          </a:p>
          <a:p>
            <a:r>
              <a:rPr lang="en-US" dirty="0">
                <a:cs typeface="Arial"/>
              </a:rPr>
              <a:t>Facility</a:t>
            </a: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122827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Solid Orange">
    <p:bg>
      <p:bgPr>
        <a:solidFill>
          <a:schemeClr val="accent2"/>
        </a:solidFill>
        <a:effectLst/>
      </p:bgPr>
    </p:bg>
    <p:spTree>
      <p:nvGrpSpPr>
        <p:cNvPr id="1" name=""/>
        <p:cNvGrpSpPr/>
        <p:nvPr/>
      </p:nvGrpSpPr>
      <p:grpSpPr>
        <a:xfrm>
          <a:off x="0" y="0"/>
          <a:ext cx="0" cy="0"/>
          <a:chOff x="0" y="0"/>
          <a:chExt cx="0" cy="0"/>
        </a:xfrm>
      </p:grpSpPr>
      <p:sp>
        <p:nvSpPr>
          <p:cNvPr id="8" name="Title 1"/>
          <p:cNvSpPr>
            <a:spLocks noGrp="1"/>
          </p:cNvSpPr>
          <p:nvPr>
            <p:ph type="ctrTitle"/>
          </p:nvPr>
        </p:nvSpPr>
        <p:spPr>
          <a:xfrm>
            <a:off x="627296" y="3429001"/>
            <a:ext cx="10158560" cy="1312387"/>
          </a:xfrm>
          <a:prstGeom prst="rect">
            <a:avLst/>
          </a:prstGeom>
        </p:spPr>
        <p:txBody>
          <a:bodyPr lIns="0" tIns="0" rIns="0" bIns="0" anchor="b" anchorCtr="0">
            <a:noAutofit/>
          </a:bodyPr>
          <a:lstStyle>
            <a:lvl1pPr algn="l">
              <a:lnSpc>
                <a:spcPct val="100000"/>
              </a:lnSpc>
              <a:defRPr sz="5867" b="1" kern="600" spc="-40"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5" name="Rectangle 4">
            <a:extLst>
              <a:ext uri="{FF2B5EF4-FFF2-40B4-BE49-F238E27FC236}">
                <a16:creationId xmlns:a16="http://schemas.microsoft.com/office/drawing/2014/main" id="{A524D40D-FB95-9C45-9A43-9331A6B7271B}"/>
              </a:ext>
            </a:extLst>
          </p:cNvPr>
          <p:cNvSpPr/>
          <p:nvPr/>
        </p:nvSpPr>
        <p:spPr bwMode="white">
          <a:xfrm>
            <a:off x="0" y="5711843"/>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sp>
        <p:nvSpPr>
          <p:cNvPr id="9" name="Footer Placeholder 3">
            <a:extLst>
              <a:ext uri="{FF2B5EF4-FFF2-40B4-BE49-F238E27FC236}">
                <a16:creationId xmlns:a16="http://schemas.microsoft.com/office/drawing/2014/main" id="{2C0DC6FE-712E-8F4C-B335-D0C0A7ADA9C1}"/>
              </a:ext>
            </a:extLst>
          </p:cNvPr>
          <p:cNvSpPr txBox="1">
            <a:spLocks/>
          </p:cNvSpPr>
          <p:nvPr/>
        </p:nvSpPr>
        <p:spPr>
          <a:xfrm>
            <a:off x="705315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4" indent="-10584" algn="l">
              <a:lnSpc>
                <a:spcPct val="110000"/>
              </a:lnSpc>
              <a:tabLst/>
            </a:pPr>
            <a:r>
              <a:rPr lang="en-US" sz="933" dirty="0">
                <a:solidFill>
                  <a:schemeClr val="accent4">
                    <a:lumMod val="75000"/>
                  </a:schemeClr>
                </a:solidFill>
                <a:latin typeface="+mn-lt"/>
                <a:cs typeface="Arial"/>
              </a:rPr>
              <a:t>CONFIDENTIAL – Contains proprietary information.</a:t>
            </a:r>
          </a:p>
          <a:p>
            <a:pPr marL="10584" indent="-10584" algn="l">
              <a:lnSpc>
                <a:spcPct val="110000"/>
              </a:lnSpc>
              <a:tabLst/>
            </a:pPr>
            <a:r>
              <a:rPr lang="en-US" sz="933" dirty="0">
                <a:solidFill>
                  <a:schemeClr val="accent4">
                    <a:lumMod val="75000"/>
                  </a:schemeClr>
                </a:solidFill>
                <a:latin typeface="+mn-lt"/>
                <a:cs typeface="Arial"/>
              </a:rPr>
              <a:t>Not intended for external distribution.</a:t>
            </a: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0907" y="6004849"/>
            <a:ext cx="1381639" cy="587745"/>
          </a:xfrm>
          <a:prstGeom prst="rect">
            <a:avLst/>
          </a:prstGeom>
        </p:spPr>
      </p:pic>
      <p:sp>
        <p:nvSpPr>
          <p:cNvPr id="7" name="Subtitle 2">
            <a:extLst>
              <a:ext uri="{FF2B5EF4-FFF2-40B4-BE49-F238E27FC236}">
                <a16:creationId xmlns:a16="http://schemas.microsoft.com/office/drawing/2014/main" id="{39722ED7-9F65-AB40-A50C-0756C8A60E8C}"/>
              </a:ext>
            </a:extLst>
          </p:cNvPr>
          <p:cNvSpPr>
            <a:spLocks noGrp="1"/>
          </p:cNvSpPr>
          <p:nvPr>
            <p:ph type="subTitle" idx="1"/>
          </p:nvPr>
        </p:nvSpPr>
        <p:spPr>
          <a:xfrm>
            <a:off x="628652" y="5838329"/>
            <a:ext cx="5906553" cy="909859"/>
          </a:xfrm>
          <a:prstGeom prst="rect">
            <a:avLst/>
          </a:prstGeom>
        </p:spPr>
        <p:txBody>
          <a:bodyPr lIns="0" tIns="0" rIns="0" bIns="0" anchor="ctr">
            <a:noAutofit/>
          </a:bodyPr>
          <a:lstStyle>
            <a:lvl1pPr marL="0" indent="0" algn="l">
              <a:lnSpc>
                <a:spcPct val="110000"/>
              </a:lnSpc>
              <a:buNone/>
              <a:defRPr sz="1600" b="0">
                <a:solidFill>
                  <a:schemeClr val="accent3"/>
                </a:solidFill>
                <a:latin typeface="Arial" panose="020B0604020202020204" pitchFamily="34" charset="0"/>
                <a:cs typeface="Arial" panose="020B0604020202020204" pitchFamily="34"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dirty="0"/>
              <a:t>Click to edit Master subtitle style</a:t>
            </a:r>
          </a:p>
        </p:txBody>
      </p:sp>
      <p:sp>
        <p:nvSpPr>
          <p:cNvPr id="10" name="Subtitle 2">
            <a:extLst>
              <a:ext uri="{FF2B5EF4-FFF2-40B4-BE49-F238E27FC236}">
                <a16:creationId xmlns:a16="http://schemas.microsoft.com/office/drawing/2014/main" id="{39722ED7-9F65-AB40-A50C-0756C8A60E8C}"/>
              </a:ext>
            </a:extLst>
          </p:cNvPr>
          <p:cNvSpPr txBox="1">
            <a:spLocks/>
          </p:cNvSpPr>
          <p:nvPr/>
        </p:nvSpPr>
        <p:spPr>
          <a:xfrm>
            <a:off x="628652" y="4867874"/>
            <a:ext cx="5906553" cy="611687"/>
          </a:xfrm>
          <a:prstGeom prst="rect">
            <a:avLst/>
          </a:prstGeom>
        </p:spPr>
        <p:txBody>
          <a:bodyPr vert="horz" lIns="0" tIns="0" rIns="0" bIns="0" rtlCol="0" anchor="ctr">
            <a:noAutofit/>
          </a:bodyPr>
          <a:lstStyle>
            <a:lvl1pPr marL="0" indent="0" algn="l" defTabSz="457189" rtl="0" eaLnBrk="1" latinLnBrk="0" hangingPunct="1">
              <a:lnSpc>
                <a:spcPct val="110000"/>
              </a:lnSpc>
              <a:spcBef>
                <a:spcPts val="0"/>
              </a:spcBef>
              <a:spcAft>
                <a:spcPts val="600"/>
              </a:spcAft>
              <a:buClr>
                <a:srgbClr val="E35929"/>
              </a:buClr>
              <a:buFont typeface="Arial" panose="020B0604020202020204" pitchFamily="34" charset="0"/>
              <a:buNone/>
              <a:tabLst/>
              <a:defRPr sz="1200" b="0" kern="1200">
                <a:solidFill>
                  <a:schemeClr val="accent3"/>
                </a:solidFill>
                <a:latin typeface="Arial" panose="020B0604020202020204" pitchFamily="34" charset="0"/>
                <a:ea typeface="+mn-ea"/>
                <a:cs typeface="Arial" panose="020B0604020202020204" pitchFamily="34" charset="0"/>
              </a:defRPr>
            </a:lvl1pPr>
            <a:lvl2pPr marL="457189" indent="0" algn="ctr" defTabSz="457189" rtl="0" eaLnBrk="1" latinLnBrk="0" hangingPunct="1">
              <a:lnSpc>
                <a:spcPct val="110000"/>
              </a:lnSpc>
              <a:spcBef>
                <a:spcPts val="0"/>
              </a:spcBef>
              <a:spcAft>
                <a:spcPts val="600"/>
              </a:spcAft>
              <a:buClr>
                <a:srgbClr val="E35929"/>
              </a:buClr>
              <a:buFont typeface="Courier New" panose="02070309020205020404" pitchFamily="49" charset="0"/>
              <a:buNone/>
              <a:tabLst/>
              <a:defRPr sz="1400" kern="1200">
                <a:solidFill>
                  <a:schemeClr val="tx1">
                    <a:tint val="75000"/>
                  </a:schemeClr>
                </a:solidFill>
                <a:latin typeface="Arial" panose="020B0604020202020204" pitchFamily="34" charset="0"/>
                <a:ea typeface="+mn-ea"/>
                <a:cs typeface="Arial" panose="020B0604020202020204" pitchFamily="34" charset="0"/>
              </a:defRPr>
            </a:lvl2pPr>
            <a:lvl3pPr marL="914378" indent="0" algn="ctr" defTabSz="457189" rtl="0" eaLnBrk="1" latinLnBrk="0" hangingPunct="1">
              <a:lnSpc>
                <a:spcPct val="100000"/>
              </a:lnSpc>
              <a:spcBef>
                <a:spcPts val="0"/>
              </a:spcBef>
              <a:spcAft>
                <a:spcPts val="600"/>
              </a:spcAft>
              <a:buClr>
                <a:srgbClr val="E35929"/>
              </a:buClr>
              <a:buFont typeface="Wingdings" pitchFamily="2" charset="2"/>
              <a:buNone/>
              <a:tabLst/>
              <a:defRPr sz="1200" kern="1200">
                <a:solidFill>
                  <a:schemeClr val="tx1">
                    <a:tint val="75000"/>
                  </a:schemeClr>
                </a:solidFill>
                <a:latin typeface="Arial" panose="020B0604020202020204" pitchFamily="34" charset="0"/>
                <a:ea typeface="+mn-ea"/>
                <a:cs typeface="Arial" panose="020B0604020202020204" pitchFamily="34" charset="0"/>
              </a:defRPr>
            </a:lvl3pPr>
            <a:lvl4pPr marL="1371566" indent="0" algn="ctr" defTabSz="457189" rtl="0" eaLnBrk="1" latinLnBrk="0" hangingPunct="1">
              <a:lnSpc>
                <a:spcPct val="100000"/>
              </a:lnSpc>
              <a:spcBef>
                <a:spcPts val="0"/>
              </a:spcBef>
              <a:spcAft>
                <a:spcPts val="600"/>
              </a:spcAft>
              <a:buClr>
                <a:srgbClr val="E35929"/>
              </a:buClr>
              <a:buFont typeface="Arial"/>
              <a:buNone/>
              <a:tabLst/>
              <a:defRPr sz="1000" kern="1200">
                <a:solidFill>
                  <a:schemeClr val="tx1">
                    <a:tint val="75000"/>
                  </a:schemeClr>
                </a:solidFill>
                <a:latin typeface="Arial" panose="020B0604020202020204" pitchFamily="34" charset="0"/>
                <a:ea typeface="+mn-ea"/>
                <a:cs typeface="Arial" panose="020B0604020202020204" pitchFamily="34" charset="0"/>
              </a:defRPr>
            </a:lvl4pPr>
            <a:lvl5pPr marL="1828754" indent="0" algn="ctr" defTabSz="457189" rtl="0" eaLnBrk="1" latinLnBrk="0" hangingPunct="1">
              <a:spcBef>
                <a:spcPct val="20000"/>
              </a:spcBef>
              <a:buClr>
                <a:schemeClr val="accent2"/>
              </a:buClr>
              <a:buFont typeface="Arial"/>
              <a:buNone/>
              <a:tabLst/>
              <a:defRPr sz="1000" kern="1200">
                <a:solidFill>
                  <a:schemeClr val="tx1">
                    <a:tint val="75000"/>
                  </a:schemeClr>
                </a:solidFill>
                <a:latin typeface="+mn-lt"/>
                <a:ea typeface="+mn-ea"/>
                <a:cs typeface="+mn-cs"/>
              </a:defRPr>
            </a:lvl5pPr>
            <a:lvl6pPr marL="2285943"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132"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320"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509"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sz="2667" dirty="0">
              <a:solidFill>
                <a:schemeClr val="bg1"/>
              </a:solidFill>
            </a:endParaRPr>
          </a:p>
        </p:txBody>
      </p:sp>
      <p:sp>
        <p:nvSpPr>
          <p:cNvPr id="16" name="Text Placeholder 15"/>
          <p:cNvSpPr>
            <a:spLocks noGrp="1"/>
          </p:cNvSpPr>
          <p:nvPr>
            <p:ph type="body" sz="quarter" idx="11" hasCustomPrompt="1"/>
          </p:nvPr>
        </p:nvSpPr>
        <p:spPr>
          <a:xfrm>
            <a:off x="627297" y="4922338"/>
            <a:ext cx="4548716" cy="683709"/>
          </a:xfrm>
        </p:spPr>
        <p:txBody>
          <a:bodyPr/>
          <a:lstStyle>
            <a:lvl1pPr marL="0" indent="0">
              <a:buNone/>
              <a:defRPr sz="2400">
                <a:solidFill>
                  <a:schemeClr val="bg1"/>
                </a:solidFill>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sp>
        <p:nvSpPr>
          <p:cNvPr id="11" name="Footer Placeholder 1">
            <a:extLst>
              <a:ext uri="{FF2B5EF4-FFF2-40B4-BE49-F238E27FC236}">
                <a16:creationId xmlns:a16="http://schemas.microsoft.com/office/drawing/2014/main" id="{1FE7553C-0DDB-0440-9250-11D48CA4414A}"/>
              </a:ext>
            </a:extLst>
          </p:cNvPr>
          <p:cNvSpPr>
            <a:spLocks noGrp="1"/>
          </p:cNvSpPr>
          <p:nvPr>
            <p:ph type="ftr" sz="quarter" idx="3"/>
          </p:nvPr>
        </p:nvSpPr>
        <p:spPr>
          <a:xfrm>
            <a:off x="986507" y="6295496"/>
            <a:ext cx="4520557" cy="243840"/>
          </a:xfrm>
          <a:prstGeom prst="rect">
            <a:avLst/>
          </a:prstGeom>
        </p:spPr>
        <p:txBody>
          <a:bodyPr wrap="none" lIns="0" anchor="ctr"/>
          <a:lstStyle>
            <a:lvl1pPr>
              <a:defRPr sz="1200" b="1">
                <a:solidFill>
                  <a:srgbClr val="FF0000"/>
                </a:solidFill>
              </a:defRPr>
            </a:lvl1pPr>
          </a:lstStyle>
          <a:p>
            <a:r>
              <a:rPr lang="en-US" dirty="0">
                <a:cs typeface="Arial"/>
              </a:rPr>
              <a:t>Gulf Coast Division HCA Houston Healthcare Northwest </a:t>
            </a:r>
          </a:p>
        </p:txBody>
      </p:sp>
    </p:spTree>
    <p:extLst>
      <p:ext uri="{BB962C8B-B14F-4D97-AF65-F5344CB8AC3E}">
        <p14:creationId xmlns:p14="http://schemas.microsoft.com/office/powerpoint/2010/main" val="614321979"/>
      </p:ext>
    </p:extLst>
  </p:cSld>
  <p:clrMapOvr>
    <a:masterClrMapping/>
  </p:clrMapOvr>
  <p:extLst mod="1">
    <p:ext uri="{DCECCB84-F9BA-43D5-87BE-67443E8EF086}">
      <p15:sldGuideLst xmlns:p15="http://schemas.microsoft.com/office/powerpoint/2012/main">
        <p15:guide id="1" pos="3840">
          <p15:clr>
            <a:srgbClr val="A4A3A4"/>
          </p15:clr>
        </p15:guide>
        <p15:guide id="2" orient="horz" pos="2160">
          <p15:clr>
            <a:srgbClr val="A4A3A4"/>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lumn Uneven">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572003" y="634044"/>
            <a:ext cx="4602692" cy="509165"/>
          </a:xfrm>
          <a:prstGeom prst="rect">
            <a:avLst/>
          </a:prstGeom>
          <a:noFill/>
          <a:ln>
            <a:noFill/>
          </a:ln>
        </p:spPr>
        <p:txBody>
          <a:bodyPr wrap="square" lIns="0" anchor="b">
            <a:noAutofit/>
          </a:bodyPr>
          <a:lstStyle>
            <a:lvl1pPr marL="0" indent="0" algn="l" defTabSz="914354" rtl="0" eaLnBrk="1" latinLnBrk="0" hangingPunct="1">
              <a:buNone/>
              <a:defRPr lang="en-US" sz="2133" b="1" i="0" kern="1200" spc="0" baseline="0" dirty="0" smtClean="0">
                <a:solidFill>
                  <a:schemeClr val="tx1"/>
                </a:solidFill>
                <a:latin typeface="Arial Bold"/>
                <a:ea typeface="ヒラギノ角ゴ Pro W3" charset="0"/>
                <a:cs typeface="Arial Bold"/>
              </a:defRPr>
            </a:lvl1pPr>
          </a:lstStyle>
          <a:p>
            <a:pPr marL="0" lvl="0" defTabSz="914354" latinLnBrk="0"/>
            <a:r>
              <a:rPr lang="en-US"/>
              <a:t>Edit Master text styles</a:t>
            </a:r>
          </a:p>
        </p:txBody>
      </p:sp>
      <p:sp>
        <p:nvSpPr>
          <p:cNvPr id="22" name="Text Placeholder 11"/>
          <p:cNvSpPr>
            <a:spLocks noGrp="1"/>
          </p:cNvSpPr>
          <p:nvPr>
            <p:ph type="body" sz="quarter" idx="11"/>
          </p:nvPr>
        </p:nvSpPr>
        <p:spPr>
          <a:xfrm>
            <a:off x="9363378" y="634044"/>
            <a:ext cx="1838033" cy="506544"/>
          </a:xfrm>
          <a:prstGeom prst="rect">
            <a:avLst/>
          </a:prstGeom>
          <a:noFill/>
          <a:ln>
            <a:noFill/>
          </a:ln>
        </p:spPr>
        <p:txBody>
          <a:bodyPr wrap="square" rIns="0" anchor="b">
            <a:noAutofit/>
          </a:bodyPr>
          <a:lstStyle>
            <a:lvl1pPr marL="0" indent="0" algn="r">
              <a:buClr>
                <a:schemeClr val="tx1"/>
              </a:buClr>
              <a:buNone/>
              <a:tabLst/>
              <a:defRPr lang="en-US" sz="1067" b="0" i="0" kern="1200" spc="0" baseline="0" dirty="0" smtClean="0">
                <a:solidFill>
                  <a:schemeClr val="accent3"/>
                </a:solidFill>
                <a:latin typeface="Arial Regular"/>
                <a:ea typeface="ヒラギノ角ゴ Pro W3" charset="0"/>
                <a:cs typeface="Arial Regular"/>
              </a:defRPr>
            </a:lvl1pPr>
          </a:lstStyle>
          <a:p>
            <a:pPr marL="0" lvl="0" algn="r" defTabSz="914354" latinLnBrk="0"/>
            <a:r>
              <a:rPr lang="en-US"/>
              <a:t>Edit Master text styles</a:t>
            </a:r>
          </a:p>
        </p:txBody>
      </p:sp>
      <p:sp>
        <p:nvSpPr>
          <p:cNvPr id="12" name="Title 1"/>
          <p:cNvSpPr>
            <a:spLocks noGrp="1"/>
          </p:cNvSpPr>
          <p:nvPr>
            <p:ph type="title" hasCustomPrompt="1"/>
          </p:nvPr>
        </p:nvSpPr>
        <p:spPr>
          <a:xfrm>
            <a:off x="596039" y="640086"/>
            <a:ext cx="3151872" cy="5341613"/>
          </a:xfrm>
          <a:prstGeom prst="rect">
            <a:avLst/>
          </a:prstGeom>
        </p:spPr>
        <p:txBody>
          <a:bodyPr anchor="t">
            <a:normAutofit/>
          </a:bodyPr>
          <a:lstStyle>
            <a:lvl1pPr>
              <a:defRPr sz="3733" b="1" i="0" spc="-67" baseline="0">
                <a:solidFill>
                  <a:schemeClr val="tx2"/>
                </a:solidFill>
                <a:latin typeface="Arial Bold"/>
                <a:ea typeface="Arial Bold"/>
                <a:cs typeface="Arial Bold"/>
              </a:defRPr>
            </a:lvl1pPr>
          </a:lstStyle>
          <a:p>
            <a:r>
              <a:rPr lang="en-US" dirty="0"/>
              <a:t>Click to edit master title style</a:t>
            </a:r>
          </a:p>
        </p:txBody>
      </p:sp>
      <p:sp>
        <p:nvSpPr>
          <p:cNvPr id="10" name="Text Placeholder 2"/>
          <p:cNvSpPr>
            <a:spLocks noGrp="1"/>
          </p:cNvSpPr>
          <p:nvPr>
            <p:ph idx="1"/>
          </p:nvPr>
        </p:nvSpPr>
        <p:spPr bwMode="auto">
          <a:xfrm>
            <a:off x="4572000" y="1452881"/>
            <a:ext cx="6629400" cy="4177899"/>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buClr>
                <a:schemeClr val="bg1"/>
              </a:buClr>
              <a:defRPr>
                <a:solidFill>
                  <a:schemeClr val="bg1"/>
                </a:solidFill>
              </a:defRPr>
            </a:lvl1pPr>
            <a:lvl2pPr marL="460340" indent="-238107">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2">
            <a:extLst>
              <a:ext uri="{FF2B5EF4-FFF2-40B4-BE49-F238E27FC236}">
                <a16:creationId xmlns:a16="http://schemas.microsoft.com/office/drawing/2014/main" id="{22349B43-504D-A04A-BEB5-7897B4FB56B6}"/>
              </a:ext>
            </a:extLst>
          </p:cNvPr>
          <p:cNvSpPr>
            <a:spLocks noGrp="1"/>
          </p:cNvSpPr>
          <p:nvPr>
            <p:ph sz="quarter" idx="14"/>
          </p:nvPr>
        </p:nvSpPr>
        <p:spPr>
          <a:xfrm>
            <a:off x="4572011" y="5741738"/>
            <a:ext cx="5902652" cy="198716"/>
          </a:xfrm>
          <a:prstGeom prst="rect">
            <a:avLst/>
          </a:prstGeom>
        </p:spPr>
        <p:txBody>
          <a:bodyPr lIns="0">
            <a:normAutofit/>
          </a:bodyPr>
          <a:lstStyle>
            <a:lvl1pPr marL="0" indent="0" algn="l">
              <a:buNone/>
              <a:defRPr lang="en-US" sz="933" b="0" i="0" u="none" kern="1200" spc="0" baseline="0" dirty="0" smtClean="0">
                <a:solidFill>
                  <a:schemeClr val="tx1"/>
                </a:solidFill>
                <a:latin typeface="Arial Regular"/>
                <a:ea typeface="ヒラギノ角ゴ Pro W3" charset="0"/>
                <a:cs typeface="Arial Regular"/>
              </a:defRPr>
            </a:lvl1pPr>
          </a:lstStyle>
          <a:p>
            <a:pPr lvl="0"/>
            <a:r>
              <a:rPr lang="en-US"/>
              <a:t>Edit Master text styles</a:t>
            </a:r>
          </a:p>
        </p:txBody>
      </p:sp>
      <p:sp>
        <p:nvSpPr>
          <p:cNvPr id="9" name="Footer Placeholder 1">
            <a:extLst>
              <a:ext uri="{FF2B5EF4-FFF2-40B4-BE49-F238E27FC236}">
                <a16:creationId xmlns:a16="http://schemas.microsoft.com/office/drawing/2014/main" id="{1FE7553C-0DDB-0440-9250-11D48CA4414A}"/>
              </a:ext>
            </a:extLst>
          </p:cNvPr>
          <p:cNvSpPr>
            <a:spLocks noGrp="1"/>
          </p:cNvSpPr>
          <p:nvPr>
            <p:ph type="ftr" sz="quarter" idx="3"/>
          </p:nvPr>
        </p:nvSpPr>
        <p:spPr>
          <a:xfrm>
            <a:off x="986507" y="6295496"/>
            <a:ext cx="4520557" cy="243840"/>
          </a:xfrm>
          <a:prstGeom prst="rect">
            <a:avLst/>
          </a:prstGeom>
        </p:spPr>
        <p:txBody>
          <a:bodyPr wrap="none" lIns="0" anchor="ctr"/>
          <a:lstStyle>
            <a:lvl1pPr>
              <a:defRPr sz="1200" b="1">
                <a:solidFill>
                  <a:srgbClr val="FF0000"/>
                </a:solidFill>
              </a:defRPr>
            </a:lvl1pPr>
          </a:lstStyle>
          <a:p>
            <a:r>
              <a:rPr lang="en-US" dirty="0">
                <a:cs typeface="Arial"/>
              </a:rPr>
              <a:t>Gulf Coast Division HCA Houston Healthcare Northwest </a:t>
            </a:r>
          </a:p>
        </p:txBody>
      </p:sp>
    </p:spTree>
    <p:extLst>
      <p:ext uri="{BB962C8B-B14F-4D97-AF65-F5344CB8AC3E}">
        <p14:creationId xmlns:p14="http://schemas.microsoft.com/office/powerpoint/2010/main" val="29192191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8930F-07D1-48C8-8CF4-A5BD10B9AA6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0A0732-A8CE-4010-94A4-B1B8122FCA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BEC4717-9572-45CD-B99F-892F70DD5DB2}"/>
              </a:ext>
            </a:extLst>
          </p:cNvPr>
          <p:cNvSpPr>
            <a:spLocks noGrp="1"/>
          </p:cNvSpPr>
          <p:nvPr>
            <p:ph type="dt" sz="half" idx="10"/>
          </p:nvPr>
        </p:nvSpPr>
        <p:spPr/>
        <p:txBody>
          <a:bodyPr/>
          <a:lstStyle/>
          <a:p>
            <a:fld id="{E89AD832-386F-4C56-96C3-3E10E4B4A2B6}" type="datetimeFigureOut">
              <a:rPr lang="en-US" smtClean="0"/>
              <a:t>11/2/2023</a:t>
            </a:fld>
            <a:endParaRPr lang="en-US" dirty="0"/>
          </a:p>
        </p:txBody>
      </p:sp>
      <p:sp>
        <p:nvSpPr>
          <p:cNvPr id="5" name="Footer Placeholder 4">
            <a:extLst>
              <a:ext uri="{FF2B5EF4-FFF2-40B4-BE49-F238E27FC236}">
                <a16:creationId xmlns:a16="http://schemas.microsoft.com/office/drawing/2014/main" id="{8E1FFBAB-D678-46C6-9963-9FA4ABBEE49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69024CF-A7AD-448B-ACB5-91FBEBB3F7EB}"/>
              </a:ext>
            </a:extLst>
          </p:cNvPr>
          <p:cNvSpPr>
            <a:spLocks noGrp="1"/>
          </p:cNvSpPr>
          <p:nvPr>
            <p:ph type="sldNum" sz="quarter" idx="12"/>
          </p:nvPr>
        </p:nvSpPr>
        <p:spPr/>
        <p:txBody>
          <a:bodyPr/>
          <a:lstStyle/>
          <a:p>
            <a:fld id="{742D23EE-7174-4218-A1DA-992DBA19973B}" type="slidenum">
              <a:rPr lang="en-US" smtClean="0"/>
              <a:t>‹#›</a:t>
            </a:fld>
            <a:endParaRPr lang="en-US" dirty="0"/>
          </a:p>
        </p:txBody>
      </p:sp>
    </p:spTree>
    <p:extLst>
      <p:ext uri="{BB962C8B-B14F-4D97-AF65-F5344CB8AC3E}">
        <p14:creationId xmlns:p14="http://schemas.microsoft.com/office/powerpoint/2010/main" val="20305292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C0EC9-D0D2-45D7-B329-C38289518B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025667-6E15-4006-978C-4950410362C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4DF6F-83A9-4346-BFA5-0219DD86002E}"/>
              </a:ext>
            </a:extLst>
          </p:cNvPr>
          <p:cNvSpPr>
            <a:spLocks noGrp="1"/>
          </p:cNvSpPr>
          <p:nvPr>
            <p:ph type="dt" sz="half" idx="10"/>
          </p:nvPr>
        </p:nvSpPr>
        <p:spPr/>
        <p:txBody>
          <a:bodyPr/>
          <a:lstStyle/>
          <a:p>
            <a:fld id="{E89AD832-386F-4C56-96C3-3E10E4B4A2B6}" type="datetimeFigureOut">
              <a:rPr lang="en-US" smtClean="0"/>
              <a:t>11/2/2023</a:t>
            </a:fld>
            <a:endParaRPr lang="en-US" dirty="0"/>
          </a:p>
        </p:txBody>
      </p:sp>
      <p:sp>
        <p:nvSpPr>
          <p:cNvPr id="5" name="Footer Placeholder 4">
            <a:extLst>
              <a:ext uri="{FF2B5EF4-FFF2-40B4-BE49-F238E27FC236}">
                <a16:creationId xmlns:a16="http://schemas.microsoft.com/office/drawing/2014/main" id="{FFA9E2DE-33AB-4E07-9EC5-920E4983C0A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1E78324-9D5C-4157-9DB9-B8F78004552D}"/>
              </a:ext>
            </a:extLst>
          </p:cNvPr>
          <p:cNvSpPr>
            <a:spLocks noGrp="1"/>
          </p:cNvSpPr>
          <p:nvPr>
            <p:ph type="sldNum" sz="quarter" idx="12"/>
          </p:nvPr>
        </p:nvSpPr>
        <p:spPr/>
        <p:txBody>
          <a:bodyPr/>
          <a:lstStyle/>
          <a:p>
            <a:fld id="{742D23EE-7174-4218-A1DA-992DBA19973B}" type="slidenum">
              <a:rPr lang="en-US" smtClean="0"/>
              <a:t>‹#›</a:t>
            </a:fld>
            <a:endParaRPr lang="en-US" dirty="0"/>
          </a:p>
        </p:txBody>
      </p:sp>
    </p:spTree>
    <p:extLst>
      <p:ext uri="{BB962C8B-B14F-4D97-AF65-F5344CB8AC3E}">
        <p14:creationId xmlns:p14="http://schemas.microsoft.com/office/powerpoint/2010/main" val="6353468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20202-5D68-4292-B151-2DB6F84C6DD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8094EA9-8FAD-4658-973E-E3889FB3A3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3C85E62-72DA-4AD6-B742-A5A406162081}"/>
              </a:ext>
            </a:extLst>
          </p:cNvPr>
          <p:cNvSpPr>
            <a:spLocks noGrp="1"/>
          </p:cNvSpPr>
          <p:nvPr>
            <p:ph type="dt" sz="half" idx="10"/>
          </p:nvPr>
        </p:nvSpPr>
        <p:spPr/>
        <p:txBody>
          <a:bodyPr/>
          <a:lstStyle/>
          <a:p>
            <a:fld id="{E89AD832-386F-4C56-96C3-3E10E4B4A2B6}" type="datetimeFigureOut">
              <a:rPr lang="en-US" smtClean="0"/>
              <a:t>11/2/2023</a:t>
            </a:fld>
            <a:endParaRPr lang="en-US" dirty="0"/>
          </a:p>
        </p:txBody>
      </p:sp>
      <p:sp>
        <p:nvSpPr>
          <p:cNvPr id="5" name="Footer Placeholder 4">
            <a:extLst>
              <a:ext uri="{FF2B5EF4-FFF2-40B4-BE49-F238E27FC236}">
                <a16:creationId xmlns:a16="http://schemas.microsoft.com/office/drawing/2014/main" id="{8B91EE90-9C68-416D-AC15-1BD4BD51C5F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E9266ED-5E10-41BA-8D1A-E51140126A2D}"/>
              </a:ext>
            </a:extLst>
          </p:cNvPr>
          <p:cNvSpPr>
            <a:spLocks noGrp="1"/>
          </p:cNvSpPr>
          <p:nvPr>
            <p:ph type="sldNum" sz="quarter" idx="12"/>
          </p:nvPr>
        </p:nvSpPr>
        <p:spPr/>
        <p:txBody>
          <a:bodyPr/>
          <a:lstStyle/>
          <a:p>
            <a:fld id="{742D23EE-7174-4218-A1DA-992DBA19973B}" type="slidenum">
              <a:rPr lang="en-US" smtClean="0"/>
              <a:t>‹#›</a:t>
            </a:fld>
            <a:endParaRPr lang="en-US" dirty="0"/>
          </a:p>
        </p:txBody>
      </p:sp>
    </p:spTree>
    <p:extLst>
      <p:ext uri="{BB962C8B-B14F-4D97-AF65-F5344CB8AC3E}">
        <p14:creationId xmlns:p14="http://schemas.microsoft.com/office/powerpoint/2010/main" val="38785598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18D65-7DEC-44BF-9637-6BBB793FC2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B56E47-6E41-4DE5-B4D5-BA9B3C581CE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C85BCA-25C1-4FFE-999D-0808DBC15FD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64953F-86A8-4EF1-9E6F-21259308DC7D}"/>
              </a:ext>
            </a:extLst>
          </p:cNvPr>
          <p:cNvSpPr>
            <a:spLocks noGrp="1"/>
          </p:cNvSpPr>
          <p:nvPr>
            <p:ph type="dt" sz="half" idx="10"/>
          </p:nvPr>
        </p:nvSpPr>
        <p:spPr/>
        <p:txBody>
          <a:bodyPr/>
          <a:lstStyle/>
          <a:p>
            <a:fld id="{E89AD832-386F-4C56-96C3-3E10E4B4A2B6}" type="datetimeFigureOut">
              <a:rPr lang="en-US" smtClean="0"/>
              <a:t>11/2/2023</a:t>
            </a:fld>
            <a:endParaRPr lang="en-US" dirty="0"/>
          </a:p>
        </p:txBody>
      </p:sp>
      <p:sp>
        <p:nvSpPr>
          <p:cNvPr id="6" name="Footer Placeholder 5">
            <a:extLst>
              <a:ext uri="{FF2B5EF4-FFF2-40B4-BE49-F238E27FC236}">
                <a16:creationId xmlns:a16="http://schemas.microsoft.com/office/drawing/2014/main" id="{85DD9839-86D8-4D83-A090-C9BF70161F4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15BE118-898D-4096-9842-A7DFFDE25474}"/>
              </a:ext>
            </a:extLst>
          </p:cNvPr>
          <p:cNvSpPr>
            <a:spLocks noGrp="1"/>
          </p:cNvSpPr>
          <p:nvPr>
            <p:ph type="sldNum" sz="quarter" idx="12"/>
          </p:nvPr>
        </p:nvSpPr>
        <p:spPr/>
        <p:txBody>
          <a:bodyPr/>
          <a:lstStyle/>
          <a:p>
            <a:fld id="{742D23EE-7174-4218-A1DA-992DBA19973B}" type="slidenum">
              <a:rPr lang="en-US" smtClean="0"/>
              <a:t>‹#›</a:t>
            </a:fld>
            <a:endParaRPr lang="en-US" dirty="0"/>
          </a:p>
        </p:txBody>
      </p:sp>
    </p:spTree>
    <p:extLst>
      <p:ext uri="{BB962C8B-B14F-4D97-AF65-F5344CB8AC3E}">
        <p14:creationId xmlns:p14="http://schemas.microsoft.com/office/powerpoint/2010/main" val="11857706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DDB87-CD9F-4DBC-8FC1-9CCCEE31C85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5EF244-7C39-447C-B47F-3E05BF4425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8FD0BBE-317F-4D99-957A-61304C29D16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B0218AA-87A5-459A-A1B3-B83CC83E09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4E6C543-8B3B-418E-840D-2D31BC40A3C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8640F7-6861-4492-A1C7-95B03EF038BA}"/>
              </a:ext>
            </a:extLst>
          </p:cNvPr>
          <p:cNvSpPr>
            <a:spLocks noGrp="1"/>
          </p:cNvSpPr>
          <p:nvPr>
            <p:ph type="dt" sz="half" idx="10"/>
          </p:nvPr>
        </p:nvSpPr>
        <p:spPr/>
        <p:txBody>
          <a:bodyPr/>
          <a:lstStyle/>
          <a:p>
            <a:fld id="{E89AD832-386F-4C56-96C3-3E10E4B4A2B6}" type="datetimeFigureOut">
              <a:rPr lang="en-US" smtClean="0"/>
              <a:t>11/2/2023</a:t>
            </a:fld>
            <a:endParaRPr lang="en-US" dirty="0"/>
          </a:p>
        </p:txBody>
      </p:sp>
      <p:sp>
        <p:nvSpPr>
          <p:cNvPr id="8" name="Footer Placeholder 7">
            <a:extLst>
              <a:ext uri="{FF2B5EF4-FFF2-40B4-BE49-F238E27FC236}">
                <a16:creationId xmlns:a16="http://schemas.microsoft.com/office/drawing/2014/main" id="{9DA11477-C92E-43C2-89E3-2F4FE89F2D7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97E8595-BE59-4F9F-996E-07A5585CB1DF}"/>
              </a:ext>
            </a:extLst>
          </p:cNvPr>
          <p:cNvSpPr>
            <a:spLocks noGrp="1"/>
          </p:cNvSpPr>
          <p:nvPr>
            <p:ph type="sldNum" sz="quarter" idx="12"/>
          </p:nvPr>
        </p:nvSpPr>
        <p:spPr/>
        <p:txBody>
          <a:bodyPr/>
          <a:lstStyle/>
          <a:p>
            <a:fld id="{742D23EE-7174-4218-A1DA-992DBA19973B}" type="slidenum">
              <a:rPr lang="en-US" smtClean="0"/>
              <a:t>‹#›</a:t>
            </a:fld>
            <a:endParaRPr lang="en-US" dirty="0"/>
          </a:p>
        </p:txBody>
      </p:sp>
    </p:spTree>
    <p:extLst>
      <p:ext uri="{BB962C8B-B14F-4D97-AF65-F5344CB8AC3E}">
        <p14:creationId xmlns:p14="http://schemas.microsoft.com/office/powerpoint/2010/main" val="24264004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13955-5F52-42C5-8EA5-DD6B887DFB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2FFF67C-6F95-43BC-8195-8E77A2E28F83}"/>
              </a:ext>
            </a:extLst>
          </p:cNvPr>
          <p:cNvSpPr>
            <a:spLocks noGrp="1"/>
          </p:cNvSpPr>
          <p:nvPr>
            <p:ph type="dt" sz="half" idx="10"/>
          </p:nvPr>
        </p:nvSpPr>
        <p:spPr/>
        <p:txBody>
          <a:bodyPr/>
          <a:lstStyle/>
          <a:p>
            <a:fld id="{E89AD832-386F-4C56-96C3-3E10E4B4A2B6}" type="datetimeFigureOut">
              <a:rPr lang="en-US" smtClean="0"/>
              <a:t>11/2/2023</a:t>
            </a:fld>
            <a:endParaRPr lang="en-US" dirty="0"/>
          </a:p>
        </p:txBody>
      </p:sp>
      <p:sp>
        <p:nvSpPr>
          <p:cNvPr id="4" name="Footer Placeholder 3">
            <a:extLst>
              <a:ext uri="{FF2B5EF4-FFF2-40B4-BE49-F238E27FC236}">
                <a16:creationId xmlns:a16="http://schemas.microsoft.com/office/drawing/2014/main" id="{BC4CE31E-756D-44F0-9D2D-05D594AD62F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0045791-6E90-4C0F-82DC-002DE4ECCA61}"/>
              </a:ext>
            </a:extLst>
          </p:cNvPr>
          <p:cNvSpPr>
            <a:spLocks noGrp="1"/>
          </p:cNvSpPr>
          <p:nvPr>
            <p:ph type="sldNum" sz="quarter" idx="12"/>
          </p:nvPr>
        </p:nvSpPr>
        <p:spPr/>
        <p:txBody>
          <a:bodyPr/>
          <a:lstStyle/>
          <a:p>
            <a:fld id="{742D23EE-7174-4218-A1DA-992DBA19973B}" type="slidenum">
              <a:rPr lang="en-US" smtClean="0"/>
              <a:t>‹#›</a:t>
            </a:fld>
            <a:endParaRPr lang="en-US" dirty="0"/>
          </a:p>
        </p:txBody>
      </p:sp>
    </p:spTree>
    <p:extLst>
      <p:ext uri="{BB962C8B-B14F-4D97-AF65-F5344CB8AC3E}">
        <p14:creationId xmlns:p14="http://schemas.microsoft.com/office/powerpoint/2010/main" val="41050293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4F3BD6-4623-4BEF-855E-51C001B85DBC}"/>
              </a:ext>
            </a:extLst>
          </p:cNvPr>
          <p:cNvSpPr>
            <a:spLocks noGrp="1"/>
          </p:cNvSpPr>
          <p:nvPr>
            <p:ph type="dt" sz="half" idx="10"/>
          </p:nvPr>
        </p:nvSpPr>
        <p:spPr/>
        <p:txBody>
          <a:bodyPr/>
          <a:lstStyle/>
          <a:p>
            <a:fld id="{E89AD832-386F-4C56-96C3-3E10E4B4A2B6}" type="datetimeFigureOut">
              <a:rPr lang="en-US" smtClean="0"/>
              <a:t>11/2/2023</a:t>
            </a:fld>
            <a:endParaRPr lang="en-US" dirty="0"/>
          </a:p>
        </p:txBody>
      </p:sp>
      <p:sp>
        <p:nvSpPr>
          <p:cNvPr id="3" name="Footer Placeholder 2">
            <a:extLst>
              <a:ext uri="{FF2B5EF4-FFF2-40B4-BE49-F238E27FC236}">
                <a16:creationId xmlns:a16="http://schemas.microsoft.com/office/drawing/2014/main" id="{1AA2177E-3914-46B0-B603-29A65C80FBD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CCF6436-D349-425B-954E-CE55AAD6383F}"/>
              </a:ext>
            </a:extLst>
          </p:cNvPr>
          <p:cNvSpPr>
            <a:spLocks noGrp="1"/>
          </p:cNvSpPr>
          <p:nvPr>
            <p:ph type="sldNum" sz="quarter" idx="12"/>
          </p:nvPr>
        </p:nvSpPr>
        <p:spPr/>
        <p:txBody>
          <a:bodyPr/>
          <a:lstStyle/>
          <a:p>
            <a:fld id="{742D23EE-7174-4218-A1DA-992DBA19973B}" type="slidenum">
              <a:rPr lang="en-US" smtClean="0"/>
              <a:t>‹#›</a:t>
            </a:fld>
            <a:endParaRPr lang="en-US" dirty="0"/>
          </a:p>
        </p:txBody>
      </p:sp>
    </p:spTree>
    <p:extLst>
      <p:ext uri="{BB962C8B-B14F-4D97-AF65-F5344CB8AC3E}">
        <p14:creationId xmlns:p14="http://schemas.microsoft.com/office/powerpoint/2010/main" val="2830079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5D7E4-FDFB-4444-A748-87A1577A3C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5783ADE-7324-479A-9982-D2B9F88828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32072CA-3E03-4C79-B92B-E000D3B94A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253C03A-78EB-4BDC-BA75-B340B697AB57}"/>
              </a:ext>
            </a:extLst>
          </p:cNvPr>
          <p:cNvSpPr>
            <a:spLocks noGrp="1"/>
          </p:cNvSpPr>
          <p:nvPr>
            <p:ph type="dt" sz="half" idx="10"/>
          </p:nvPr>
        </p:nvSpPr>
        <p:spPr/>
        <p:txBody>
          <a:bodyPr/>
          <a:lstStyle/>
          <a:p>
            <a:fld id="{E89AD832-386F-4C56-96C3-3E10E4B4A2B6}" type="datetimeFigureOut">
              <a:rPr lang="en-US" smtClean="0"/>
              <a:t>11/2/2023</a:t>
            </a:fld>
            <a:endParaRPr lang="en-US" dirty="0"/>
          </a:p>
        </p:txBody>
      </p:sp>
      <p:sp>
        <p:nvSpPr>
          <p:cNvPr id="6" name="Footer Placeholder 5">
            <a:extLst>
              <a:ext uri="{FF2B5EF4-FFF2-40B4-BE49-F238E27FC236}">
                <a16:creationId xmlns:a16="http://schemas.microsoft.com/office/drawing/2014/main" id="{87DFB57D-72F6-4D63-8795-02C4F83FACC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94FD1D7-DB8E-44D6-838B-199E554DE005}"/>
              </a:ext>
            </a:extLst>
          </p:cNvPr>
          <p:cNvSpPr>
            <a:spLocks noGrp="1"/>
          </p:cNvSpPr>
          <p:nvPr>
            <p:ph type="sldNum" sz="quarter" idx="12"/>
          </p:nvPr>
        </p:nvSpPr>
        <p:spPr/>
        <p:txBody>
          <a:bodyPr/>
          <a:lstStyle/>
          <a:p>
            <a:fld id="{742D23EE-7174-4218-A1DA-992DBA19973B}" type="slidenum">
              <a:rPr lang="en-US" smtClean="0"/>
              <a:t>‹#›</a:t>
            </a:fld>
            <a:endParaRPr lang="en-US" dirty="0"/>
          </a:p>
        </p:txBody>
      </p:sp>
    </p:spTree>
    <p:extLst>
      <p:ext uri="{BB962C8B-B14F-4D97-AF65-F5344CB8AC3E}">
        <p14:creationId xmlns:p14="http://schemas.microsoft.com/office/powerpoint/2010/main" val="713756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9BD7B-92A0-4439-8DD7-00D2BD621D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E2CB6CD-6AFC-40ED-ACA4-0FFAB83273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1A91329-82BA-4CD5-B261-3D1D7CBA81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ABDD063-E8FD-4915-BBF5-94AF9925E58D}"/>
              </a:ext>
            </a:extLst>
          </p:cNvPr>
          <p:cNvSpPr>
            <a:spLocks noGrp="1"/>
          </p:cNvSpPr>
          <p:nvPr>
            <p:ph type="dt" sz="half" idx="10"/>
          </p:nvPr>
        </p:nvSpPr>
        <p:spPr/>
        <p:txBody>
          <a:bodyPr/>
          <a:lstStyle/>
          <a:p>
            <a:fld id="{E89AD832-386F-4C56-96C3-3E10E4B4A2B6}" type="datetimeFigureOut">
              <a:rPr lang="en-US" smtClean="0"/>
              <a:t>11/2/2023</a:t>
            </a:fld>
            <a:endParaRPr lang="en-US" dirty="0"/>
          </a:p>
        </p:txBody>
      </p:sp>
      <p:sp>
        <p:nvSpPr>
          <p:cNvPr id="6" name="Footer Placeholder 5">
            <a:extLst>
              <a:ext uri="{FF2B5EF4-FFF2-40B4-BE49-F238E27FC236}">
                <a16:creationId xmlns:a16="http://schemas.microsoft.com/office/drawing/2014/main" id="{A5307CFC-6E63-4A43-A690-5A5CC6BD572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09EBF8C-43D0-48AB-B76B-AE7C287F9E53}"/>
              </a:ext>
            </a:extLst>
          </p:cNvPr>
          <p:cNvSpPr>
            <a:spLocks noGrp="1"/>
          </p:cNvSpPr>
          <p:nvPr>
            <p:ph type="sldNum" sz="quarter" idx="12"/>
          </p:nvPr>
        </p:nvSpPr>
        <p:spPr/>
        <p:txBody>
          <a:bodyPr/>
          <a:lstStyle/>
          <a:p>
            <a:fld id="{742D23EE-7174-4218-A1DA-992DBA19973B}" type="slidenum">
              <a:rPr lang="en-US" smtClean="0"/>
              <a:t>‹#›</a:t>
            </a:fld>
            <a:endParaRPr lang="en-US" dirty="0"/>
          </a:p>
        </p:txBody>
      </p:sp>
    </p:spTree>
    <p:extLst>
      <p:ext uri="{BB962C8B-B14F-4D97-AF65-F5344CB8AC3E}">
        <p14:creationId xmlns:p14="http://schemas.microsoft.com/office/powerpoint/2010/main" val="24360907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7A3AD-2527-4B8F-8DEF-F7999D1AB5E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D8F497D-AFD9-4291-9A3C-23B97D7864F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F074B8-3B53-40B8-B47D-07C6D5F5434F}"/>
              </a:ext>
            </a:extLst>
          </p:cNvPr>
          <p:cNvSpPr>
            <a:spLocks noGrp="1"/>
          </p:cNvSpPr>
          <p:nvPr>
            <p:ph type="dt" sz="half" idx="10"/>
          </p:nvPr>
        </p:nvSpPr>
        <p:spPr/>
        <p:txBody>
          <a:bodyPr/>
          <a:lstStyle/>
          <a:p>
            <a:fld id="{E89AD832-386F-4C56-96C3-3E10E4B4A2B6}" type="datetimeFigureOut">
              <a:rPr lang="en-US" smtClean="0"/>
              <a:t>11/2/2023</a:t>
            </a:fld>
            <a:endParaRPr lang="en-US" dirty="0"/>
          </a:p>
        </p:txBody>
      </p:sp>
      <p:sp>
        <p:nvSpPr>
          <p:cNvPr id="5" name="Footer Placeholder 4">
            <a:extLst>
              <a:ext uri="{FF2B5EF4-FFF2-40B4-BE49-F238E27FC236}">
                <a16:creationId xmlns:a16="http://schemas.microsoft.com/office/drawing/2014/main" id="{F0892F02-8F00-46B1-9958-FEC501B0273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CF5CE27-68D0-47DF-AF2E-FF983B4E2FCB}"/>
              </a:ext>
            </a:extLst>
          </p:cNvPr>
          <p:cNvSpPr>
            <a:spLocks noGrp="1"/>
          </p:cNvSpPr>
          <p:nvPr>
            <p:ph type="sldNum" sz="quarter" idx="12"/>
          </p:nvPr>
        </p:nvSpPr>
        <p:spPr/>
        <p:txBody>
          <a:bodyPr/>
          <a:lstStyle/>
          <a:p>
            <a:fld id="{742D23EE-7174-4218-A1DA-992DBA19973B}" type="slidenum">
              <a:rPr lang="en-US" smtClean="0"/>
              <a:t>‹#›</a:t>
            </a:fld>
            <a:endParaRPr lang="en-US" dirty="0"/>
          </a:p>
        </p:txBody>
      </p:sp>
    </p:spTree>
    <p:extLst>
      <p:ext uri="{BB962C8B-B14F-4D97-AF65-F5344CB8AC3E}">
        <p14:creationId xmlns:p14="http://schemas.microsoft.com/office/powerpoint/2010/main" val="2306975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tandard Slide">
    <p:spTree>
      <p:nvGrpSpPr>
        <p:cNvPr id="1" name=""/>
        <p:cNvGrpSpPr/>
        <p:nvPr/>
      </p:nvGrpSpPr>
      <p:grpSpPr>
        <a:xfrm>
          <a:off x="0" y="0"/>
          <a:ext cx="0" cy="0"/>
          <a:chOff x="0" y="0"/>
          <a:chExt cx="0" cy="0"/>
        </a:xfrm>
      </p:grpSpPr>
      <p:sp>
        <p:nvSpPr>
          <p:cNvPr id="10" name="Text Placeholder 17">
            <a:extLst>
              <a:ext uri="{FF2B5EF4-FFF2-40B4-BE49-F238E27FC236}">
                <a16:creationId xmlns:a16="http://schemas.microsoft.com/office/drawing/2014/main" id="{56FBAC50-0E6A-F444-BC5A-1C3D878B1B39}"/>
              </a:ext>
            </a:extLst>
          </p:cNvPr>
          <p:cNvSpPr>
            <a:spLocks noGrp="1"/>
          </p:cNvSpPr>
          <p:nvPr>
            <p:ph idx="1"/>
          </p:nvPr>
        </p:nvSpPr>
        <p:spPr>
          <a:xfrm>
            <a:off x="609600" y="1658297"/>
            <a:ext cx="10515600" cy="4323404"/>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a:extLst>
              <a:ext uri="{FF2B5EF4-FFF2-40B4-BE49-F238E27FC236}">
                <a16:creationId xmlns:a16="http://schemas.microsoft.com/office/drawing/2014/main" id="{74EC3810-B220-0E43-90BE-1EED7A66762D}"/>
              </a:ext>
            </a:extLst>
          </p:cNvPr>
          <p:cNvSpPr txBox="1"/>
          <p:nvPr/>
        </p:nvSpPr>
        <p:spPr>
          <a:xfrm>
            <a:off x="643467" y="6417733"/>
            <a:ext cx="0" cy="0"/>
          </a:xfrm>
          <a:prstGeom prst="rect">
            <a:avLst/>
          </a:prstGeom>
        </p:spPr>
        <p:txBody>
          <a:bodyPr vert="horz" wrap="none" lIns="121920" tIns="60960" rIns="121920" bIns="60960" rtlCol="0">
            <a:noAutofit/>
          </a:bodyPr>
          <a:lstStyle/>
          <a:p>
            <a:pPr marL="0" indent="0" algn="l">
              <a:spcBef>
                <a:spcPts val="0"/>
              </a:spcBef>
              <a:buFont typeface="Arial"/>
              <a:buNone/>
            </a:pPr>
            <a:endParaRPr lang="en-US" sz="3200" b="1" dirty="0">
              <a:solidFill>
                <a:srgbClr val="001641"/>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94B88050-5855-754D-B6D1-27F5E829201E}"/>
              </a:ext>
            </a:extLst>
          </p:cNvPr>
          <p:cNvSpPr>
            <a:spLocks noGrp="1"/>
          </p:cNvSpPr>
          <p:nvPr>
            <p:ph type="title"/>
          </p:nvPr>
        </p:nvSpPr>
        <p:spPr>
          <a:xfrm>
            <a:off x="609600" y="331155"/>
            <a:ext cx="10972800" cy="1082439"/>
          </a:xfrm>
          <a:prstGeom prst="rect">
            <a:avLst/>
          </a:prstGeom>
        </p:spPr>
        <p:txBody>
          <a:bodyPr/>
          <a:lstStyle/>
          <a:p>
            <a:r>
              <a:rPr lang="en-US"/>
              <a:t>Click to edit Master title style</a:t>
            </a:r>
            <a:endParaRPr lang="en-US" dirty="0"/>
          </a:p>
        </p:txBody>
      </p:sp>
      <p:sp>
        <p:nvSpPr>
          <p:cNvPr id="6" name="Footer Placeholder 1">
            <a:extLst>
              <a:ext uri="{FF2B5EF4-FFF2-40B4-BE49-F238E27FC236}">
                <a16:creationId xmlns:a16="http://schemas.microsoft.com/office/drawing/2014/main" id="{1FE7553C-0DDB-0440-9250-11D48CA4414A}"/>
              </a:ext>
            </a:extLst>
          </p:cNvPr>
          <p:cNvSpPr>
            <a:spLocks noGrp="1"/>
          </p:cNvSpPr>
          <p:nvPr>
            <p:ph type="ftr" sz="quarter" idx="3"/>
          </p:nvPr>
        </p:nvSpPr>
        <p:spPr>
          <a:xfrm>
            <a:off x="986507" y="6295496"/>
            <a:ext cx="4520557" cy="243840"/>
          </a:xfrm>
          <a:prstGeom prst="rect">
            <a:avLst/>
          </a:prstGeom>
        </p:spPr>
        <p:txBody>
          <a:bodyPr wrap="none" lIns="0" anchor="ctr"/>
          <a:lstStyle>
            <a:lvl1pPr>
              <a:defRPr sz="1200" b="1">
                <a:solidFill>
                  <a:srgbClr val="FF0000"/>
                </a:solidFill>
              </a:defRPr>
            </a:lvl1pPr>
          </a:lstStyle>
          <a:p>
            <a:r>
              <a:rPr lang="en-US" dirty="0">
                <a:cs typeface="Arial"/>
              </a:rPr>
              <a:t>Gulf Coast Division HCA Houston Healthcare Northwest </a:t>
            </a:r>
          </a:p>
        </p:txBody>
      </p:sp>
    </p:spTree>
    <p:extLst>
      <p:ext uri="{BB962C8B-B14F-4D97-AF65-F5344CB8AC3E}">
        <p14:creationId xmlns:p14="http://schemas.microsoft.com/office/powerpoint/2010/main" val="31377344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65C6A7-9E7C-4156-8F4E-0555FB3FAC0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22C8AB-B580-46B5-9F84-1A7141E8A9D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D03FD6-24D2-4B35-B976-40C1E797532D}"/>
              </a:ext>
            </a:extLst>
          </p:cNvPr>
          <p:cNvSpPr>
            <a:spLocks noGrp="1"/>
          </p:cNvSpPr>
          <p:nvPr>
            <p:ph type="dt" sz="half" idx="10"/>
          </p:nvPr>
        </p:nvSpPr>
        <p:spPr/>
        <p:txBody>
          <a:bodyPr/>
          <a:lstStyle/>
          <a:p>
            <a:fld id="{E89AD832-386F-4C56-96C3-3E10E4B4A2B6}" type="datetimeFigureOut">
              <a:rPr lang="en-US" smtClean="0"/>
              <a:t>11/2/2023</a:t>
            </a:fld>
            <a:endParaRPr lang="en-US" dirty="0"/>
          </a:p>
        </p:txBody>
      </p:sp>
      <p:sp>
        <p:nvSpPr>
          <p:cNvPr id="5" name="Footer Placeholder 4">
            <a:extLst>
              <a:ext uri="{FF2B5EF4-FFF2-40B4-BE49-F238E27FC236}">
                <a16:creationId xmlns:a16="http://schemas.microsoft.com/office/drawing/2014/main" id="{E4D98EBA-97DC-47FF-9827-7FA1BD2F5C0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A09995-CB59-4AB1-88E6-987178493E08}"/>
              </a:ext>
            </a:extLst>
          </p:cNvPr>
          <p:cNvSpPr>
            <a:spLocks noGrp="1"/>
          </p:cNvSpPr>
          <p:nvPr>
            <p:ph type="sldNum" sz="quarter" idx="12"/>
          </p:nvPr>
        </p:nvSpPr>
        <p:spPr/>
        <p:txBody>
          <a:bodyPr/>
          <a:lstStyle/>
          <a:p>
            <a:fld id="{742D23EE-7174-4218-A1DA-992DBA19973B}" type="slidenum">
              <a:rPr lang="en-US" smtClean="0"/>
              <a:t>‹#›</a:t>
            </a:fld>
            <a:endParaRPr lang="en-US" dirty="0"/>
          </a:p>
        </p:txBody>
      </p:sp>
    </p:spTree>
    <p:extLst>
      <p:ext uri="{BB962C8B-B14F-4D97-AF65-F5344CB8AC3E}">
        <p14:creationId xmlns:p14="http://schemas.microsoft.com/office/powerpoint/2010/main" val="4132719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andard Slide W/ Small Column">
    <p:spTree>
      <p:nvGrpSpPr>
        <p:cNvPr id="1" name=""/>
        <p:cNvGrpSpPr/>
        <p:nvPr/>
      </p:nvGrpSpPr>
      <p:grpSpPr>
        <a:xfrm>
          <a:off x="0" y="0"/>
          <a:ext cx="0" cy="0"/>
          <a:chOff x="0" y="0"/>
          <a:chExt cx="0" cy="0"/>
        </a:xfrm>
      </p:grpSpPr>
      <p:sp>
        <p:nvSpPr>
          <p:cNvPr id="2" name="Title 1"/>
          <p:cNvSpPr>
            <a:spLocks noGrp="1"/>
          </p:cNvSpPr>
          <p:nvPr>
            <p:ph type="title"/>
          </p:nvPr>
        </p:nvSpPr>
        <p:spPr>
          <a:xfrm>
            <a:off x="609600" y="331155"/>
            <a:ext cx="10972800" cy="1082439"/>
          </a:xfrm>
          <a:prstGeom prst="rect">
            <a:avLst/>
          </a:prstGeom>
        </p:spPr>
        <p:txBody>
          <a:bodyPr/>
          <a:lstStyle/>
          <a:p>
            <a:r>
              <a:rPr lang="en-US"/>
              <a:t>Click to edit Master title style</a:t>
            </a:r>
            <a:endParaRPr lang="en-US" dirty="0"/>
          </a:p>
        </p:txBody>
      </p:sp>
      <p:sp>
        <p:nvSpPr>
          <p:cNvPr id="4" name="Content Placeholder 2"/>
          <p:cNvSpPr>
            <a:spLocks noGrp="1"/>
          </p:cNvSpPr>
          <p:nvPr>
            <p:ph sz="half" idx="1"/>
          </p:nvPr>
        </p:nvSpPr>
        <p:spPr>
          <a:xfrm>
            <a:off x="609600" y="1658295"/>
            <a:ext cx="8327149" cy="4349749"/>
          </a:xfrm>
          <a:prstGeom prst="rect">
            <a:avLst/>
          </a:prstGeom>
        </p:spPr>
        <p:txBody>
          <a:bodyPr>
            <a:noAutofit/>
          </a:bodyPr>
          <a:lstStyle>
            <a:lvl1pPr marL="228589" indent="-228589">
              <a:lnSpc>
                <a:spcPct val="100000"/>
              </a:lnSpc>
              <a:spcBef>
                <a:spcPts val="0"/>
              </a:spcBef>
              <a:tabLst/>
              <a:defRPr sz="2400">
                <a:solidFill>
                  <a:srgbClr val="4E4540"/>
                </a:solidFill>
              </a:defRPr>
            </a:lvl1pPr>
            <a:lvl2pPr>
              <a:lnSpc>
                <a:spcPct val="100000"/>
              </a:lnSpc>
              <a:spcBef>
                <a:spcPts val="0"/>
              </a:spcBef>
              <a:defRPr sz="1800">
                <a:solidFill>
                  <a:srgbClr val="4E4540"/>
                </a:solidFill>
              </a:defRPr>
            </a:lvl2pPr>
            <a:lvl3pPr>
              <a:lnSpc>
                <a:spcPct val="100000"/>
              </a:lnSpc>
              <a:spcBef>
                <a:spcPts val="0"/>
              </a:spcBef>
              <a:defRPr sz="1600">
                <a:solidFill>
                  <a:srgbClr val="4E4540"/>
                </a:solidFill>
              </a:defRPr>
            </a:lvl3pPr>
            <a:lvl4pPr>
              <a:lnSpc>
                <a:spcPct val="100000"/>
              </a:lnSpc>
              <a:spcBef>
                <a:spcPts val="0"/>
              </a:spcBef>
              <a:defRPr sz="1400">
                <a:solidFill>
                  <a:srgbClr val="4E4540"/>
                </a:solidFill>
              </a:defRPr>
            </a:lvl4pPr>
            <a:lvl5pPr>
              <a:defRPr sz="1400">
                <a:solidFill>
                  <a:schemeClr val="accent3"/>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3"/>
          <p:cNvSpPr>
            <a:spLocks noGrp="1"/>
          </p:cNvSpPr>
          <p:nvPr>
            <p:ph sz="half" idx="10"/>
          </p:nvPr>
        </p:nvSpPr>
        <p:spPr>
          <a:xfrm>
            <a:off x="9269266" y="1658296"/>
            <a:ext cx="2313134" cy="4349747"/>
          </a:xfrm>
          <a:prstGeom prst="rect">
            <a:avLst/>
          </a:prstGeom>
        </p:spPr>
        <p:txBody>
          <a:bodyPr>
            <a:noAutofit/>
          </a:bodyPr>
          <a:lstStyle>
            <a:lvl1pPr marL="0" indent="0">
              <a:buNone/>
              <a:defRPr sz="1867" b="0">
                <a:solidFill>
                  <a:srgbClr val="4E4540"/>
                </a:solidFill>
              </a:defRPr>
            </a:lvl1pPr>
            <a:lvl2pPr marL="609570" indent="0">
              <a:buNone/>
              <a:defRPr sz="1333"/>
            </a:lvl2pPr>
            <a:lvl3pPr marL="1219140" indent="0">
              <a:buNone/>
              <a:defRPr sz="1333"/>
            </a:lvl3pPr>
            <a:lvl4pPr marL="1828709" indent="0">
              <a:buNone/>
              <a:defRPr sz="1333"/>
            </a:lvl4pPr>
            <a:lvl5pPr marL="2438278" indent="0">
              <a:buNone/>
              <a:defRPr sz="1333"/>
            </a:lvl5pPr>
            <a:lvl6pPr>
              <a:defRPr sz="2400"/>
            </a:lvl6pPr>
            <a:lvl7pPr>
              <a:defRPr sz="2400"/>
            </a:lvl7pPr>
            <a:lvl8pPr>
              <a:defRPr sz="2400"/>
            </a:lvl8pPr>
            <a:lvl9pPr>
              <a:defRPr sz="2400"/>
            </a:lvl9pPr>
          </a:lstStyle>
          <a:p>
            <a:pPr lvl="0"/>
            <a:r>
              <a:rPr lang="en-US"/>
              <a:t>Edit Master text styles</a:t>
            </a:r>
          </a:p>
          <a:p>
            <a:pPr lvl="1"/>
            <a:r>
              <a:rPr lang="en-US"/>
              <a:t>Second level</a:t>
            </a:r>
          </a:p>
        </p:txBody>
      </p:sp>
      <p:sp>
        <p:nvSpPr>
          <p:cNvPr id="6" name="Footer Placeholder 1">
            <a:extLst>
              <a:ext uri="{FF2B5EF4-FFF2-40B4-BE49-F238E27FC236}">
                <a16:creationId xmlns:a16="http://schemas.microsoft.com/office/drawing/2014/main" id="{1FE7553C-0DDB-0440-9250-11D48CA4414A}"/>
              </a:ext>
            </a:extLst>
          </p:cNvPr>
          <p:cNvSpPr>
            <a:spLocks noGrp="1"/>
          </p:cNvSpPr>
          <p:nvPr>
            <p:ph type="ftr" sz="quarter" idx="3"/>
          </p:nvPr>
        </p:nvSpPr>
        <p:spPr>
          <a:xfrm>
            <a:off x="986507" y="6295496"/>
            <a:ext cx="4520557" cy="243840"/>
          </a:xfrm>
          <a:prstGeom prst="rect">
            <a:avLst/>
          </a:prstGeom>
        </p:spPr>
        <p:txBody>
          <a:bodyPr wrap="none" lIns="0" anchor="ctr"/>
          <a:lstStyle>
            <a:lvl1pPr>
              <a:defRPr sz="1200" b="1">
                <a:solidFill>
                  <a:srgbClr val="FF0000"/>
                </a:solidFill>
              </a:defRPr>
            </a:lvl1pPr>
          </a:lstStyle>
          <a:p>
            <a:r>
              <a:rPr lang="en-US" dirty="0">
                <a:cs typeface="Arial"/>
              </a:rPr>
              <a:t>Gulf Coast Division HCA Houston Healthcare Northwest </a:t>
            </a:r>
          </a:p>
        </p:txBody>
      </p:sp>
    </p:spTree>
    <p:extLst>
      <p:ext uri="{BB962C8B-B14F-4D97-AF65-F5344CB8AC3E}">
        <p14:creationId xmlns:p14="http://schemas.microsoft.com/office/powerpoint/2010/main" val="27403085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andard Slide 2 Column">
    <p:spTree>
      <p:nvGrpSpPr>
        <p:cNvPr id="1" name=""/>
        <p:cNvGrpSpPr/>
        <p:nvPr/>
      </p:nvGrpSpPr>
      <p:grpSpPr>
        <a:xfrm>
          <a:off x="0" y="0"/>
          <a:ext cx="0" cy="0"/>
          <a:chOff x="0" y="0"/>
          <a:chExt cx="0" cy="0"/>
        </a:xfrm>
      </p:grpSpPr>
      <p:sp>
        <p:nvSpPr>
          <p:cNvPr id="4" name="Content Placeholder 2"/>
          <p:cNvSpPr>
            <a:spLocks noGrp="1"/>
          </p:cNvSpPr>
          <p:nvPr>
            <p:ph sz="half" idx="1"/>
          </p:nvPr>
        </p:nvSpPr>
        <p:spPr>
          <a:xfrm>
            <a:off x="609599" y="1658296"/>
            <a:ext cx="5209583" cy="4349749"/>
          </a:xfrm>
          <a:prstGeom prst="rect">
            <a:avLst/>
          </a:prstGeom>
        </p:spPr>
        <p:txBody>
          <a:bodyPr>
            <a:noAutofit/>
          </a:bodyPr>
          <a:lstStyle>
            <a:lvl1pPr marL="228589" indent="-228589">
              <a:lnSpc>
                <a:spcPct val="100000"/>
              </a:lnSpc>
              <a:spcBef>
                <a:spcPts val="0"/>
              </a:spcBef>
              <a:tabLst/>
              <a:defRPr sz="2400">
                <a:solidFill>
                  <a:srgbClr val="4E4540"/>
                </a:solidFill>
              </a:defRPr>
            </a:lvl1pPr>
            <a:lvl2pPr>
              <a:lnSpc>
                <a:spcPct val="100000"/>
              </a:lnSpc>
              <a:spcBef>
                <a:spcPts val="0"/>
              </a:spcBef>
              <a:defRPr sz="1800">
                <a:solidFill>
                  <a:srgbClr val="4E4540"/>
                </a:solidFill>
                <a:latin typeface="Arial" panose="020B0604020202020204" pitchFamily="34" charset="0"/>
                <a:cs typeface="Arial" panose="020B0604020202020204" pitchFamily="34" charset="0"/>
              </a:defRPr>
            </a:lvl2pPr>
            <a:lvl3pPr>
              <a:lnSpc>
                <a:spcPct val="100000"/>
              </a:lnSpc>
              <a:spcBef>
                <a:spcPts val="0"/>
              </a:spcBef>
              <a:defRPr sz="1600">
                <a:solidFill>
                  <a:srgbClr val="4E4540"/>
                </a:solidFill>
                <a:latin typeface="Arial" panose="020B0604020202020204" pitchFamily="34" charset="0"/>
                <a:cs typeface="Arial" panose="020B0604020202020204" pitchFamily="34" charset="0"/>
              </a:defRPr>
            </a:lvl3pPr>
            <a:lvl4pPr>
              <a:lnSpc>
                <a:spcPct val="100000"/>
              </a:lnSpc>
              <a:spcBef>
                <a:spcPts val="0"/>
              </a:spcBef>
              <a:defRPr sz="1400">
                <a:solidFill>
                  <a:schemeClr val="accent3"/>
                </a:solidFill>
                <a:latin typeface="Arial" panose="020B0604020202020204" pitchFamily="34" charset="0"/>
                <a:cs typeface="Arial" panose="020B0604020202020204" pitchFamily="34" charset="0"/>
              </a:defRPr>
            </a:lvl4pPr>
            <a:lvl5pPr>
              <a:defRPr sz="1400">
                <a:solidFill>
                  <a:schemeClr val="accent3"/>
                </a:solidFill>
                <a:latin typeface="+mn-lt"/>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609600" y="331155"/>
            <a:ext cx="10972800" cy="1082439"/>
          </a:xfrm>
          <a:prstGeom prst="rect">
            <a:avLst/>
          </a:prstGeom>
        </p:spPr>
        <p:txBody>
          <a:bodyPr/>
          <a:lstStyle/>
          <a:p>
            <a:r>
              <a:rPr lang="en-US"/>
              <a:t>Click to edit Master title style</a:t>
            </a:r>
            <a:endParaRPr lang="en-US" dirty="0"/>
          </a:p>
        </p:txBody>
      </p:sp>
      <p:sp>
        <p:nvSpPr>
          <p:cNvPr id="6" name="Content Placeholder 2"/>
          <p:cNvSpPr>
            <a:spLocks noGrp="1"/>
          </p:cNvSpPr>
          <p:nvPr>
            <p:ph sz="half" idx="10"/>
          </p:nvPr>
        </p:nvSpPr>
        <p:spPr>
          <a:xfrm>
            <a:off x="6223906" y="1658296"/>
            <a:ext cx="5212080" cy="4349749"/>
          </a:xfrm>
          <a:prstGeom prst="rect">
            <a:avLst/>
          </a:prstGeom>
        </p:spPr>
        <p:txBody>
          <a:bodyPr>
            <a:noAutofit/>
          </a:bodyPr>
          <a:lstStyle>
            <a:lvl1pPr marL="228589" indent="-228589">
              <a:lnSpc>
                <a:spcPct val="100000"/>
              </a:lnSpc>
              <a:spcBef>
                <a:spcPts val="0"/>
              </a:spcBef>
              <a:tabLst/>
              <a:defRPr sz="2400">
                <a:solidFill>
                  <a:srgbClr val="4E4540"/>
                </a:solidFill>
              </a:defRPr>
            </a:lvl1pPr>
            <a:lvl2pPr>
              <a:lnSpc>
                <a:spcPct val="100000"/>
              </a:lnSpc>
              <a:spcBef>
                <a:spcPts val="0"/>
              </a:spcBef>
              <a:defRPr sz="1800">
                <a:solidFill>
                  <a:srgbClr val="4E4540"/>
                </a:solidFill>
                <a:latin typeface="Arial" panose="020B0604020202020204" pitchFamily="34" charset="0"/>
                <a:cs typeface="Arial" panose="020B0604020202020204" pitchFamily="34" charset="0"/>
              </a:defRPr>
            </a:lvl2pPr>
            <a:lvl3pPr>
              <a:lnSpc>
                <a:spcPct val="100000"/>
              </a:lnSpc>
              <a:spcBef>
                <a:spcPts val="0"/>
              </a:spcBef>
              <a:defRPr sz="1600">
                <a:solidFill>
                  <a:srgbClr val="4E4540"/>
                </a:solidFill>
                <a:latin typeface="Arial" panose="020B0604020202020204" pitchFamily="34" charset="0"/>
                <a:cs typeface="Arial" panose="020B0604020202020204" pitchFamily="34" charset="0"/>
              </a:defRPr>
            </a:lvl3pPr>
            <a:lvl4pPr>
              <a:lnSpc>
                <a:spcPct val="100000"/>
              </a:lnSpc>
              <a:spcBef>
                <a:spcPts val="0"/>
              </a:spcBef>
              <a:defRPr sz="1400">
                <a:solidFill>
                  <a:srgbClr val="4E4540"/>
                </a:solidFill>
                <a:latin typeface="Arial" panose="020B0604020202020204" pitchFamily="34" charset="0"/>
                <a:cs typeface="Arial" panose="020B0604020202020204" pitchFamily="34" charset="0"/>
              </a:defRPr>
            </a:lvl4pPr>
            <a:lvl5pPr>
              <a:defRPr sz="1400">
                <a:solidFill>
                  <a:schemeClr val="accent3"/>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1">
            <a:extLst>
              <a:ext uri="{FF2B5EF4-FFF2-40B4-BE49-F238E27FC236}">
                <a16:creationId xmlns:a16="http://schemas.microsoft.com/office/drawing/2014/main" id="{1FE7553C-0DDB-0440-9250-11D48CA4414A}"/>
              </a:ext>
            </a:extLst>
          </p:cNvPr>
          <p:cNvSpPr>
            <a:spLocks noGrp="1"/>
          </p:cNvSpPr>
          <p:nvPr>
            <p:ph type="ftr" sz="quarter" idx="3"/>
          </p:nvPr>
        </p:nvSpPr>
        <p:spPr>
          <a:xfrm>
            <a:off x="986507" y="6295496"/>
            <a:ext cx="4520557" cy="243840"/>
          </a:xfrm>
          <a:prstGeom prst="rect">
            <a:avLst/>
          </a:prstGeom>
        </p:spPr>
        <p:txBody>
          <a:bodyPr wrap="none" lIns="0" anchor="ctr"/>
          <a:lstStyle>
            <a:lvl1pPr>
              <a:defRPr sz="1200" b="1">
                <a:solidFill>
                  <a:srgbClr val="FF0000"/>
                </a:solidFill>
              </a:defRPr>
            </a:lvl1pPr>
          </a:lstStyle>
          <a:p>
            <a:r>
              <a:rPr lang="en-US" dirty="0">
                <a:cs typeface="Arial"/>
              </a:rPr>
              <a:t>Gulf Coast Division HCA Houston Healthcare Northwest </a:t>
            </a:r>
          </a:p>
        </p:txBody>
      </p:sp>
    </p:spTree>
    <p:extLst>
      <p:ext uri="{BB962C8B-B14F-4D97-AF65-F5344CB8AC3E}">
        <p14:creationId xmlns:p14="http://schemas.microsoft.com/office/powerpoint/2010/main" val="11589949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4" name="Content Placeholder 2"/>
          <p:cNvSpPr>
            <a:spLocks noGrp="1"/>
          </p:cNvSpPr>
          <p:nvPr>
            <p:ph sz="half" idx="1"/>
          </p:nvPr>
        </p:nvSpPr>
        <p:spPr>
          <a:xfrm>
            <a:off x="609600" y="1658297"/>
            <a:ext cx="3383280" cy="4323404"/>
          </a:xfrm>
          <a:prstGeom prst="rect">
            <a:avLst/>
          </a:prstGeom>
        </p:spPr>
        <p:txBody>
          <a:bodyPr>
            <a:noAutofit/>
          </a:bodyPr>
          <a:lstStyle>
            <a:lvl1pPr marL="228589" indent="-228589">
              <a:lnSpc>
                <a:spcPct val="100000"/>
              </a:lnSpc>
              <a:spcBef>
                <a:spcPts val="0"/>
              </a:spcBef>
              <a:tabLst/>
              <a:defRPr sz="1800">
                <a:solidFill>
                  <a:srgbClr val="4E4540"/>
                </a:solidFill>
              </a:defRPr>
            </a:lvl1pPr>
            <a:lvl2pPr>
              <a:lnSpc>
                <a:spcPct val="100000"/>
              </a:lnSpc>
              <a:spcBef>
                <a:spcPts val="0"/>
              </a:spcBef>
              <a:defRPr sz="1600">
                <a:solidFill>
                  <a:srgbClr val="4E4540"/>
                </a:solidFill>
                <a:latin typeface="Arial" panose="020B0604020202020204" pitchFamily="34" charset="0"/>
                <a:cs typeface="Arial" panose="020B0604020202020204" pitchFamily="34" charset="0"/>
              </a:defRPr>
            </a:lvl2pPr>
            <a:lvl3pPr>
              <a:lnSpc>
                <a:spcPct val="100000"/>
              </a:lnSpc>
              <a:spcBef>
                <a:spcPts val="0"/>
              </a:spcBef>
              <a:defRPr sz="1400">
                <a:solidFill>
                  <a:srgbClr val="4E4540"/>
                </a:solidFill>
                <a:latin typeface="Arial" panose="020B0604020202020204" pitchFamily="34" charset="0"/>
                <a:cs typeface="Arial" panose="020B0604020202020204" pitchFamily="34" charset="0"/>
              </a:defRPr>
            </a:lvl3pPr>
            <a:lvl4pPr>
              <a:lnSpc>
                <a:spcPct val="100000"/>
              </a:lnSpc>
              <a:spcBef>
                <a:spcPts val="0"/>
              </a:spcBef>
              <a:defRPr sz="1400">
                <a:solidFill>
                  <a:srgbClr val="4E4540"/>
                </a:solidFill>
                <a:latin typeface="Arial" panose="020B0604020202020204" pitchFamily="34" charset="0"/>
                <a:cs typeface="Arial" panose="020B0604020202020204" pitchFamily="34" charset="0"/>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5" name="Title 1"/>
          <p:cNvSpPr>
            <a:spLocks noGrp="1"/>
          </p:cNvSpPr>
          <p:nvPr>
            <p:ph type="title"/>
          </p:nvPr>
        </p:nvSpPr>
        <p:spPr>
          <a:xfrm>
            <a:off x="609600" y="331155"/>
            <a:ext cx="10972800" cy="1082439"/>
          </a:xfrm>
          <a:prstGeom prst="rect">
            <a:avLst/>
          </a:prstGeom>
        </p:spPr>
        <p:txBody>
          <a:body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EE22D488-BAA3-B846-866B-5889189F2B50}"/>
              </a:ext>
            </a:extLst>
          </p:cNvPr>
          <p:cNvSpPr>
            <a:spLocks noGrp="1"/>
          </p:cNvSpPr>
          <p:nvPr>
            <p:ph sz="half" idx="10"/>
          </p:nvPr>
        </p:nvSpPr>
        <p:spPr>
          <a:xfrm>
            <a:off x="4410892" y="1658297"/>
            <a:ext cx="3383280" cy="4323404"/>
          </a:xfrm>
          <a:prstGeom prst="rect">
            <a:avLst/>
          </a:prstGeom>
        </p:spPr>
        <p:txBody>
          <a:bodyPr>
            <a:noAutofit/>
          </a:bodyPr>
          <a:lstStyle>
            <a:lvl1pPr marL="228589" indent="-228589">
              <a:lnSpc>
                <a:spcPct val="100000"/>
              </a:lnSpc>
              <a:spcBef>
                <a:spcPts val="0"/>
              </a:spcBef>
              <a:tabLst/>
              <a:defRPr sz="1800">
                <a:solidFill>
                  <a:srgbClr val="4E4540"/>
                </a:solidFill>
              </a:defRPr>
            </a:lvl1pPr>
            <a:lvl2pPr>
              <a:lnSpc>
                <a:spcPct val="100000"/>
              </a:lnSpc>
              <a:spcBef>
                <a:spcPts val="0"/>
              </a:spcBef>
              <a:defRPr sz="1600">
                <a:solidFill>
                  <a:srgbClr val="4E4540"/>
                </a:solidFill>
                <a:latin typeface="Arial" panose="020B0604020202020204" pitchFamily="34" charset="0"/>
                <a:cs typeface="Arial" panose="020B0604020202020204" pitchFamily="34" charset="0"/>
              </a:defRPr>
            </a:lvl2pPr>
            <a:lvl3pPr>
              <a:lnSpc>
                <a:spcPct val="100000"/>
              </a:lnSpc>
              <a:spcBef>
                <a:spcPts val="0"/>
              </a:spcBef>
              <a:defRPr sz="1400">
                <a:solidFill>
                  <a:srgbClr val="4E4540"/>
                </a:solidFill>
                <a:latin typeface="Arial" panose="020B0604020202020204" pitchFamily="34" charset="0"/>
                <a:cs typeface="Arial" panose="020B0604020202020204" pitchFamily="34" charset="0"/>
              </a:defRPr>
            </a:lvl3pPr>
            <a:lvl4pPr>
              <a:lnSpc>
                <a:spcPct val="100000"/>
              </a:lnSpc>
              <a:spcBef>
                <a:spcPts val="0"/>
              </a:spcBef>
              <a:defRPr sz="1400">
                <a:solidFill>
                  <a:srgbClr val="4E4540"/>
                </a:solidFill>
                <a:latin typeface="Arial" panose="020B0604020202020204" pitchFamily="34" charset="0"/>
                <a:cs typeface="Arial" panose="020B0604020202020204" pitchFamily="34" charset="0"/>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0" name="Content Placeholder 2">
            <a:extLst>
              <a:ext uri="{FF2B5EF4-FFF2-40B4-BE49-F238E27FC236}">
                <a16:creationId xmlns:a16="http://schemas.microsoft.com/office/drawing/2014/main" id="{C12096EE-FD27-024F-92C7-F21530130DA3}"/>
              </a:ext>
            </a:extLst>
          </p:cNvPr>
          <p:cNvSpPr>
            <a:spLocks noGrp="1"/>
          </p:cNvSpPr>
          <p:nvPr>
            <p:ph sz="half" idx="11"/>
          </p:nvPr>
        </p:nvSpPr>
        <p:spPr>
          <a:xfrm>
            <a:off x="8199120" y="1658297"/>
            <a:ext cx="3383280" cy="4323404"/>
          </a:xfrm>
          <a:prstGeom prst="rect">
            <a:avLst/>
          </a:prstGeom>
        </p:spPr>
        <p:txBody>
          <a:bodyPr>
            <a:noAutofit/>
          </a:bodyPr>
          <a:lstStyle>
            <a:lvl1pPr marL="228589" indent="-228589">
              <a:lnSpc>
                <a:spcPct val="100000"/>
              </a:lnSpc>
              <a:spcBef>
                <a:spcPts val="0"/>
              </a:spcBef>
              <a:tabLst/>
              <a:defRPr sz="1800">
                <a:solidFill>
                  <a:srgbClr val="4E4540"/>
                </a:solidFill>
              </a:defRPr>
            </a:lvl1pPr>
            <a:lvl2pPr>
              <a:lnSpc>
                <a:spcPct val="100000"/>
              </a:lnSpc>
              <a:spcBef>
                <a:spcPts val="0"/>
              </a:spcBef>
              <a:defRPr sz="1600">
                <a:solidFill>
                  <a:srgbClr val="4E4540"/>
                </a:solidFill>
                <a:latin typeface="Arial" panose="020B0604020202020204" pitchFamily="34" charset="0"/>
                <a:cs typeface="Arial" panose="020B0604020202020204" pitchFamily="34" charset="0"/>
              </a:defRPr>
            </a:lvl2pPr>
            <a:lvl3pPr>
              <a:lnSpc>
                <a:spcPct val="100000"/>
              </a:lnSpc>
              <a:spcBef>
                <a:spcPts val="0"/>
              </a:spcBef>
              <a:defRPr sz="1400">
                <a:solidFill>
                  <a:srgbClr val="4E4540"/>
                </a:solidFill>
                <a:latin typeface="Arial" panose="020B0604020202020204" pitchFamily="34" charset="0"/>
                <a:cs typeface="Arial" panose="020B0604020202020204" pitchFamily="34" charset="0"/>
              </a:defRPr>
            </a:lvl3pPr>
            <a:lvl4pPr>
              <a:lnSpc>
                <a:spcPct val="100000"/>
              </a:lnSpc>
              <a:spcBef>
                <a:spcPts val="0"/>
              </a:spcBef>
              <a:defRPr sz="1400">
                <a:solidFill>
                  <a:srgbClr val="4E4540"/>
                </a:solidFill>
                <a:latin typeface="Arial" panose="020B0604020202020204" pitchFamily="34" charset="0"/>
                <a:cs typeface="Arial" panose="020B0604020202020204" pitchFamily="34" charset="0"/>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8" name="Footer Placeholder 1">
            <a:extLst>
              <a:ext uri="{FF2B5EF4-FFF2-40B4-BE49-F238E27FC236}">
                <a16:creationId xmlns:a16="http://schemas.microsoft.com/office/drawing/2014/main" id="{1FE7553C-0DDB-0440-9250-11D48CA4414A}"/>
              </a:ext>
            </a:extLst>
          </p:cNvPr>
          <p:cNvSpPr>
            <a:spLocks noGrp="1"/>
          </p:cNvSpPr>
          <p:nvPr>
            <p:ph type="ftr" sz="quarter" idx="3"/>
          </p:nvPr>
        </p:nvSpPr>
        <p:spPr>
          <a:xfrm>
            <a:off x="986507" y="6295496"/>
            <a:ext cx="4520557" cy="243840"/>
          </a:xfrm>
          <a:prstGeom prst="rect">
            <a:avLst/>
          </a:prstGeom>
        </p:spPr>
        <p:txBody>
          <a:bodyPr wrap="none" lIns="0" anchor="ctr"/>
          <a:lstStyle>
            <a:lvl1pPr>
              <a:defRPr sz="1200" b="1">
                <a:solidFill>
                  <a:srgbClr val="FF0000"/>
                </a:solidFill>
              </a:defRPr>
            </a:lvl1pPr>
          </a:lstStyle>
          <a:p>
            <a:r>
              <a:rPr lang="en-US" dirty="0">
                <a:cs typeface="Arial"/>
              </a:rPr>
              <a:t>Gulf Coast Division HCA Houston Healthcare Northwest </a:t>
            </a:r>
          </a:p>
        </p:txBody>
      </p:sp>
    </p:spTree>
    <p:extLst>
      <p:ext uri="{BB962C8B-B14F-4D97-AF65-F5344CB8AC3E}">
        <p14:creationId xmlns:p14="http://schemas.microsoft.com/office/powerpoint/2010/main" val="994236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image" Target="../media/image1.png"/><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 Type="http://schemas.openxmlformats.org/officeDocument/2006/relationships/slideLayout" Target="../slideLayouts/slideLayout33.xml"/><Relationship Id="rId21" Type="http://schemas.openxmlformats.org/officeDocument/2006/relationships/image" Target="../media/image1.png"/><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theme" Target="../theme/theme3.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4.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4" name="Title Placeholder 14">
            <a:extLst>
              <a:ext uri="{FF2B5EF4-FFF2-40B4-BE49-F238E27FC236}">
                <a16:creationId xmlns:a16="http://schemas.microsoft.com/office/drawing/2014/main" id="{DD2FDD1B-61D5-C84E-9013-2F74BA6FF31A}"/>
              </a:ext>
            </a:extLst>
          </p:cNvPr>
          <p:cNvSpPr>
            <a:spLocks noGrp="1"/>
          </p:cNvSpPr>
          <p:nvPr>
            <p:ph type="title"/>
          </p:nvPr>
        </p:nvSpPr>
        <p:spPr>
          <a:xfrm>
            <a:off x="609600" y="331155"/>
            <a:ext cx="10972800" cy="1082439"/>
          </a:xfrm>
          <a:prstGeom prst="rect">
            <a:avLst/>
          </a:prstGeom>
        </p:spPr>
        <p:txBody>
          <a:bodyPr vert="horz" wrap="square" lIns="0" tIns="0" rIns="0" bIns="0" rtlCol="0" anchor="b">
            <a:normAutofit/>
          </a:bodyPr>
          <a:lstStyle/>
          <a:p>
            <a:r>
              <a:rPr lang="en-US" dirty="0"/>
              <a:t>Title</a:t>
            </a:r>
          </a:p>
        </p:txBody>
      </p:sp>
      <p:sp>
        <p:nvSpPr>
          <p:cNvPr id="29" name="Text Placeholder 17">
            <a:extLst>
              <a:ext uri="{FF2B5EF4-FFF2-40B4-BE49-F238E27FC236}">
                <a16:creationId xmlns:a16="http://schemas.microsoft.com/office/drawing/2014/main" id="{BB96B3E7-BF76-D447-A48D-07898C3D7FEF}"/>
              </a:ext>
            </a:extLst>
          </p:cNvPr>
          <p:cNvSpPr>
            <a:spLocks noGrp="1"/>
          </p:cNvSpPr>
          <p:nvPr>
            <p:ph type="body" idx="1"/>
          </p:nvPr>
        </p:nvSpPr>
        <p:spPr>
          <a:xfrm>
            <a:off x="609600" y="1658297"/>
            <a:ext cx="10515600" cy="4323403"/>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Footer Placeholder 1">
            <a:extLst>
              <a:ext uri="{FF2B5EF4-FFF2-40B4-BE49-F238E27FC236}">
                <a16:creationId xmlns:a16="http://schemas.microsoft.com/office/drawing/2014/main" id="{F80965F1-6FE7-F54C-8055-5286955BDB02}"/>
              </a:ext>
            </a:extLst>
          </p:cNvPr>
          <p:cNvSpPr>
            <a:spLocks noGrp="1"/>
          </p:cNvSpPr>
          <p:nvPr>
            <p:ph type="ftr" sz="quarter" idx="3"/>
          </p:nvPr>
        </p:nvSpPr>
        <p:spPr>
          <a:xfrm>
            <a:off x="986507" y="6295496"/>
            <a:ext cx="4520557" cy="243840"/>
          </a:xfrm>
          <a:prstGeom prst="rect">
            <a:avLst/>
          </a:prstGeom>
        </p:spPr>
        <p:txBody>
          <a:bodyPr wrap="none" lIns="0" anchor="ctr"/>
          <a:lstStyle>
            <a:lvl1pPr>
              <a:defRPr sz="1200">
                <a:solidFill>
                  <a:schemeClr val="accent3"/>
                </a:solidFill>
              </a:defRPr>
            </a:lvl1pPr>
          </a:lstStyle>
          <a:p>
            <a:r>
              <a:rPr lang="en-US" dirty="0">
                <a:cs typeface="Arial"/>
              </a:rPr>
              <a:t>Gulf Coast Division HCA Houston Healthcare Northwest </a:t>
            </a:r>
          </a:p>
        </p:txBody>
      </p:sp>
      <p:sp>
        <p:nvSpPr>
          <p:cNvPr id="9" name="Footer Placeholder 3">
            <a:extLst>
              <a:ext uri="{FF2B5EF4-FFF2-40B4-BE49-F238E27FC236}">
                <a16:creationId xmlns:a16="http://schemas.microsoft.com/office/drawing/2014/main" id="{2C0DC6FE-712E-8F4C-B335-D0C0A7ADA9C1}"/>
              </a:ext>
            </a:extLst>
          </p:cNvPr>
          <p:cNvSpPr txBox="1">
            <a:spLocks/>
          </p:cNvSpPr>
          <p:nvPr/>
        </p:nvSpPr>
        <p:spPr>
          <a:xfrm>
            <a:off x="705315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4" indent="-10584" algn="l">
              <a:lnSpc>
                <a:spcPct val="110000"/>
              </a:lnSpc>
              <a:tabLst/>
            </a:pPr>
            <a:r>
              <a:rPr lang="en-US" sz="933" dirty="0">
                <a:solidFill>
                  <a:schemeClr val="accent4">
                    <a:lumMod val="75000"/>
                  </a:schemeClr>
                </a:solidFill>
                <a:latin typeface="+mn-lt"/>
                <a:cs typeface="Arial"/>
              </a:rPr>
              <a:t>CONFIDENTIAL – Contains proprietary information.</a:t>
            </a:r>
          </a:p>
          <a:p>
            <a:pPr marL="10584" indent="-10584" algn="l">
              <a:lnSpc>
                <a:spcPct val="110000"/>
              </a:lnSpc>
              <a:tabLst/>
            </a:pPr>
            <a:r>
              <a:rPr lang="en-US" sz="933" dirty="0">
                <a:solidFill>
                  <a:schemeClr val="accent4">
                    <a:lumMod val="75000"/>
                  </a:schemeClr>
                </a:solidFill>
                <a:latin typeface="+mn-lt"/>
                <a:cs typeface="Arial"/>
              </a:rPr>
              <a:t>Not intended for external distribution.</a:t>
            </a:r>
          </a:p>
        </p:txBody>
      </p:sp>
      <p:cxnSp>
        <p:nvCxnSpPr>
          <p:cNvPr id="11" name="Straight Connector 10">
            <a:extLst>
              <a:ext uri="{FF2B5EF4-FFF2-40B4-BE49-F238E27FC236}">
                <a16:creationId xmlns:a16="http://schemas.microsoft.com/office/drawing/2014/main" id="{50F5AE40-A680-FD4D-9AE8-82DB5C69E1E6}"/>
              </a:ext>
            </a:extLst>
          </p:cNvPr>
          <p:cNvCxnSpPr/>
          <p:nvPr/>
        </p:nvCxnSpPr>
        <p:spPr>
          <a:xfrm>
            <a:off x="884663" y="6335642"/>
            <a:ext cx="0" cy="163551"/>
          </a:xfrm>
          <a:prstGeom prst="line">
            <a:avLst/>
          </a:prstGeom>
          <a:ln w="9525">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userDrawn="1"/>
        </p:nvSpPr>
        <p:spPr>
          <a:xfrm>
            <a:off x="493226" y="6295496"/>
            <a:ext cx="329184" cy="243840"/>
          </a:xfrm>
          <a:prstGeom prst="rect">
            <a:avLst/>
          </a:prstGeom>
          <a:noFill/>
        </p:spPr>
        <p:txBody>
          <a:bodyPr wrap="none" lIns="0" rIns="0" rtlCol="0" anchor="ctr">
            <a:noAutofit/>
          </a:bodyPr>
          <a:lstStyle/>
          <a:p>
            <a:pPr algn="r"/>
            <a:fld id="{6A80920A-E64B-3542-A76A-8E6A3F6E04A6}" type="slidenum">
              <a:rPr lang="en-US" sz="1200" smtClean="0">
                <a:solidFill>
                  <a:schemeClr val="accent3"/>
                </a:solidFill>
                <a:latin typeface="Arial"/>
                <a:cs typeface="Arial"/>
              </a:rPr>
              <a:pPr algn="r"/>
              <a:t>‹#›</a:t>
            </a:fld>
            <a:r>
              <a:rPr lang="en-US" sz="1200" dirty="0">
                <a:solidFill>
                  <a:schemeClr val="bg2">
                    <a:lumMod val="75000"/>
                  </a:schemeClr>
                </a:solidFill>
                <a:latin typeface="+mn-lt"/>
                <a:cs typeface="Arial"/>
              </a:rPr>
              <a:t> </a:t>
            </a:r>
            <a:endParaRPr lang="en-US" sz="1200" dirty="0">
              <a:solidFill>
                <a:schemeClr val="bg1"/>
              </a:solidFill>
              <a:latin typeface="Arial"/>
              <a:cs typeface="Arial"/>
            </a:endParaRPr>
          </a:p>
        </p:txBody>
      </p:sp>
      <p:pic>
        <p:nvPicPr>
          <p:cNvPr id="10" name="Picture 9"/>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803713" y="6227249"/>
            <a:ext cx="858832" cy="365345"/>
          </a:xfrm>
          <a:prstGeom prst="rect">
            <a:avLst/>
          </a:prstGeom>
        </p:spPr>
      </p:pic>
    </p:spTree>
    <p:extLst>
      <p:ext uri="{BB962C8B-B14F-4D97-AF65-F5344CB8AC3E}">
        <p14:creationId xmlns:p14="http://schemas.microsoft.com/office/powerpoint/2010/main" val="25655211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sldNum="0" hdr="0" dt="0"/>
  <p:txStyles>
    <p:titleStyle>
      <a:lvl1pPr marL="0" marR="0" indent="0" algn="l" defTabSz="609570" rtl="0" eaLnBrk="1" fontAlgn="auto" latinLnBrk="0" hangingPunct="1">
        <a:lnSpc>
          <a:spcPct val="100000"/>
        </a:lnSpc>
        <a:spcBef>
          <a:spcPct val="0"/>
        </a:spcBef>
        <a:spcAft>
          <a:spcPts val="0"/>
        </a:spcAft>
        <a:buClrTx/>
        <a:buSzTx/>
        <a:buFontTx/>
        <a:buNone/>
        <a:tabLst/>
        <a:defRPr sz="3733" b="1" kern="1200">
          <a:solidFill>
            <a:schemeClr val="tx2"/>
          </a:solidFill>
          <a:latin typeface="Arial" panose="020B0604020202020204" pitchFamily="34" charset="0"/>
          <a:ea typeface="+mj-ea"/>
          <a:cs typeface="Arial" panose="020B0604020202020204" pitchFamily="34" charset="0"/>
        </a:defRPr>
      </a:lvl1pPr>
    </p:titleStyle>
    <p:bodyStyle>
      <a:lvl1pPr marL="311135" indent="-311135" algn="l" defTabSz="609570" rtl="0" eaLnBrk="1" latinLnBrk="0" hangingPunct="1">
        <a:lnSpc>
          <a:spcPct val="110000"/>
        </a:lnSpc>
        <a:spcBef>
          <a:spcPts val="0"/>
        </a:spcBef>
        <a:spcAft>
          <a:spcPts val="800"/>
        </a:spcAft>
        <a:buClr>
          <a:srgbClr val="E35929"/>
        </a:buClr>
        <a:buFont typeface="Arial" panose="020B0604020202020204" pitchFamily="34" charset="0"/>
        <a:buChar char="•"/>
        <a:tabLst/>
        <a:defRPr sz="2400" b="0" kern="1200">
          <a:solidFill>
            <a:schemeClr val="accent3"/>
          </a:solidFill>
          <a:latin typeface="+mn-lt"/>
          <a:ea typeface="+mn-ea"/>
          <a:cs typeface="Arial"/>
        </a:defRPr>
      </a:lvl1pPr>
      <a:lvl2pPr marL="541840" indent="-234939" algn="l" defTabSz="609570" rtl="0" eaLnBrk="1" latinLnBrk="0" hangingPunct="1">
        <a:lnSpc>
          <a:spcPct val="110000"/>
        </a:lnSpc>
        <a:spcBef>
          <a:spcPts val="0"/>
        </a:spcBef>
        <a:spcAft>
          <a:spcPts val="800"/>
        </a:spcAft>
        <a:buClr>
          <a:srgbClr val="E35929"/>
        </a:buClr>
        <a:buFont typeface="Courier New" panose="02070309020205020404" pitchFamily="49" charset="0"/>
        <a:buChar char="o"/>
        <a:tabLst/>
        <a:defRPr sz="1800" kern="1200">
          <a:solidFill>
            <a:schemeClr val="accent3"/>
          </a:solidFill>
          <a:latin typeface="Arial" panose="020B0604020202020204" pitchFamily="34" charset="0"/>
          <a:ea typeface="+mn-ea"/>
          <a:cs typeface="Arial" panose="020B0604020202020204" pitchFamily="34" charset="0"/>
        </a:defRPr>
      </a:lvl2pPr>
      <a:lvl3pPr marL="766196" indent="-224356" algn="l" defTabSz="609570" rtl="0" eaLnBrk="1" latinLnBrk="0" hangingPunct="1">
        <a:lnSpc>
          <a:spcPct val="100000"/>
        </a:lnSpc>
        <a:spcBef>
          <a:spcPts val="0"/>
        </a:spcBef>
        <a:spcAft>
          <a:spcPts val="800"/>
        </a:spcAft>
        <a:buClr>
          <a:srgbClr val="E35929"/>
        </a:buClr>
        <a:buFont typeface="Wingdings" pitchFamily="2" charset="2"/>
        <a:buChar char="§"/>
        <a:tabLst/>
        <a:defRPr sz="1600" kern="1200">
          <a:solidFill>
            <a:schemeClr val="accent3"/>
          </a:solidFill>
          <a:latin typeface="Arial" panose="020B0604020202020204" pitchFamily="34" charset="0"/>
          <a:ea typeface="+mn-ea"/>
          <a:cs typeface="Arial" panose="020B0604020202020204" pitchFamily="34" charset="0"/>
        </a:defRPr>
      </a:lvl3pPr>
      <a:lvl4pPr marL="999018" indent="-232822" algn="l" defTabSz="609570" rtl="0" eaLnBrk="1" latinLnBrk="0" hangingPunct="1">
        <a:lnSpc>
          <a:spcPct val="100000"/>
        </a:lnSpc>
        <a:spcBef>
          <a:spcPts val="0"/>
        </a:spcBef>
        <a:spcAft>
          <a:spcPts val="800"/>
        </a:spcAft>
        <a:buClr>
          <a:srgbClr val="E35929"/>
        </a:buClr>
        <a:buFont typeface="Arial"/>
        <a:buChar char="–"/>
        <a:tabLst/>
        <a:defRPr sz="1400" kern="1200">
          <a:solidFill>
            <a:schemeClr val="accent3"/>
          </a:solidFill>
          <a:latin typeface="Arial" panose="020B0604020202020204" pitchFamily="34" charset="0"/>
          <a:ea typeface="+mn-ea"/>
          <a:cs typeface="Arial" panose="020B0604020202020204" pitchFamily="34" charset="0"/>
        </a:defRPr>
      </a:lvl4pPr>
      <a:lvl5pPr marL="1227605" indent="-226473" algn="l" defTabSz="609570" rtl="0" eaLnBrk="1" latinLnBrk="0" hangingPunct="1">
        <a:spcBef>
          <a:spcPct val="20000"/>
        </a:spcBef>
        <a:buClr>
          <a:schemeClr val="accent2"/>
        </a:buClr>
        <a:buFont typeface="Arial"/>
        <a:buChar char="»"/>
        <a:tabLst/>
        <a:defRPr sz="1400" kern="1200">
          <a:solidFill>
            <a:schemeClr val="accent3"/>
          </a:solidFill>
          <a:latin typeface="+mn-lt"/>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032">
          <p15:clr>
            <a:srgbClr val="F26B43"/>
          </p15:clr>
        </p15:guide>
        <p15:guide id="3" pos="384">
          <p15:clr>
            <a:srgbClr val="F26B43"/>
          </p15:clr>
        </p15:guide>
        <p15:guide id="4" pos="7296">
          <p15:clr>
            <a:srgbClr val="F26B43"/>
          </p15:clr>
        </p15:guide>
        <p15:guide id="6" orient="horz" pos="192">
          <p15:clr>
            <a:srgbClr val="F26B43"/>
          </p15:clr>
        </p15:guide>
        <p15:guide id="7" pos="3840">
          <p15:clr>
            <a:srgbClr val="A4A3A4"/>
          </p15:clr>
        </p15:guide>
        <p15:guide id="8" orient="horz" pos="2160">
          <p15:clr>
            <a:srgbClr val="A4A3A4"/>
          </p15:clr>
        </p15:guide>
        <p15:guide id="9" orient="horz" pos="376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Title Placeholder 14">
            <a:extLst>
              <a:ext uri="{FF2B5EF4-FFF2-40B4-BE49-F238E27FC236}">
                <a16:creationId xmlns:a16="http://schemas.microsoft.com/office/drawing/2014/main" id="{C1B40A55-A07E-F74A-BC88-CD34FB88EF52}"/>
              </a:ext>
            </a:extLst>
          </p:cNvPr>
          <p:cNvSpPr>
            <a:spLocks noGrp="1"/>
          </p:cNvSpPr>
          <p:nvPr>
            <p:ph type="title"/>
          </p:nvPr>
        </p:nvSpPr>
        <p:spPr>
          <a:xfrm>
            <a:off x="609600" y="331155"/>
            <a:ext cx="10972800" cy="1082439"/>
          </a:xfrm>
          <a:prstGeom prst="rect">
            <a:avLst/>
          </a:prstGeom>
        </p:spPr>
        <p:txBody>
          <a:bodyPr vert="horz" wrap="square" lIns="0" tIns="0" rIns="0" bIns="0" rtlCol="0" anchor="b">
            <a:normAutofit/>
          </a:bodyPr>
          <a:lstStyle/>
          <a:p>
            <a:r>
              <a:rPr lang="en-US" dirty="0"/>
              <a:t>Title</a:t>
            </a:r>
          </a:p>
        </p:txBody>
      </p:sp>
      <p:sp>
        <p:nvSpPr>
          <p:cNvPr id="11" name="Text Placeholder 17">
            <a:extLst>
              <a:ext uri="{FF2B5EF4-FFF2-40B4-BE49-F238E27FC236}">
                <a16:creationId xmlns:a16="http://schemas.microsoft.com/office/drawing/2014/main" id="{7A8769A6-BB1F-F94D-9E22-36BAF0157189}"/>
              </a:ext>
            </a:extLst>
          </p:cNvPr>
          <p:cNvSpPr>
            <a:spLocks noGrp="1"/>
          </p:cNvSpPr>
          <p:nvPr>
            <p:ph type="body" idx="1"/>
          </p:nvPr>
        </p:nvSpPr>
        <p:spPr>
          <a:xfrm>
            <a:off x="609600" y="1658297"/>
            <a:ext cx="10515600" cy="4310704"/>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2C0DC6FE-712E-8F4C-B335-D0C0A7ADA9C1}"/>
              </a:ext>
            </a:extLst>
          </p:cNvPr>
          <p:cNvSpPr txBox="1">
            <a:spLocks/>
          </p:cNvSpPr>
          <p:nvPr/>
        </p:nvSpPr>
        <p:spPr>
          <a:xfrm>
            <a:off x="705315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4" indent="-10584" algn="l">
              <a:lnSpc>
                <a:spcPct val="110000"/>
              </a:lnSpc>
              <a:tabLst/>
            </a:pPr>
            <a:r>
              <a:rPr lang="en-US" sz="933" dirty="0">
                <a:solidFill>
                  <a:srgbClr val="898B8E"/>
                </a:solidFill>
                <a:latin typeface="+mn-lt"/>
                <a:cs typeface="Arial"/>
              </a:rPr>
              <a:t>CONFIDENTIAL – Contains proprietary information.</a:t>
            </a:r>
          </a:p>
          <a:p>
            <a:pPr marL="10584" indent="-10584" algn="l">
              <a:lnSpc>
                <a:spcPct val="110000"/>
              </a:lnSpc>
              <a:tabLst/>
            </a:pPr>
            <a:r>
              <a:rPr lang="en-US" sz="933" dirty="0">
                <a:solidFill>
                  <a:srgbClr val="898B8E"/>
                </a:solidFill>
                <a:latin typeface="+mn-lt"/>
                <a:cs typeface="Arial"/>
              </a:rPr>
              <a:t>Not intended for external distribution.</a:t>
            </a:r>
          </a:p>
        </p:txBody>
      </p:sp>
      <p:pic>
        <p:nvPicPr>
          <p:cNvPr id="7" name="Picture 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280907" y="6004849"/>
            <a:ext cx="1381639" cy="587745"/>
          </a:xfrm>
          <a:prstGeom prst="rect">
            <a:avLst/>
          </a:prstGeom>
        </p:spPr>
      </p:pic>
    </p:spTree>
    <p:extLst>
      <p:ext uri="{BB962C8B-B14F-4D97-AF65-F5344CB8AC3E}">
        <p14:creationId xmlns:p14="http://schemas.microsoft.com/office/powerpoint/2010/main" val="110238283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736" r:id="rId13"/>
  </p:sldLayoutIdLst>
  <p:hf hdr="0" dt="0"/>
  <p:txStyles>
    <p:titleStyle>
      <a:lvl1pPr marL="0" marR="0" indent="0" algn="l" defTabSz="609570" rtl="0" eaLnBrk="1" fontAlgn="auto" latinLnBrk="0" hangingPunct="1">
        <a:lnSpc>
          <a:spcPct val="100000"/>
        </a:lnSpc>
        <a:spcBef>
          <a:spcPct val="0"/>
        </a:spcBef>
        <a:spcAft>
          <a:spcPts val="0"/>
        </a:spcAft>
        <a:buClrTx/>
        <a:buSzTx/>
        <a:buFontTx/>
        <a:buNone/>
        <a:tabLst/>
        <a:defRPr sz="3733" b="1" i="0" u="none" kern="1200">
          <a:solidFill>
            <a:schemeClr val="tx2"/>
          </a:solidFill>
          <a:latin typeface="Mark for HCA Black" panose="020B0606020201010104" pitchFamily="34" charset="0"/>
          <a:ea typeface="+mj-ea"/>
          <a:cs typeface="Mark for HCA Black" panose="020B0606020201010104" pitchFamily="34" charset="0"/>
        </a:defRPr>
      </a:lvl1pPr>
    </p:titleStyle>
    <p:bodyStyle>
      <a:lvl1pPr marL="311135" indent="-311135" algn="l" defTabSz="609570" rtl="0" eaLnBrk="1" latinLnBrk="0" hangingPunct="1">
        <a:lnSpc>
          <a:spcPct val="110000"/>
        </a:lnSpc>
        <a:spcBef>
          <a:spcPts val="0"/>
        </a:spcBef>
        <a:spcAft>
          <a:spcPts val="800"/>
        </a:spcAft>
        <a:buClr>
          <a:srgbClr val="E35929"/>
        </a:buClr>
        <a:buFont typeface="Arial" panose="020B0604020202020204" pitchFamily="34" charset="0"/>
        <a:buChar char="•"/>
        <a:tabLst/>
        <a:defRPr sz="2400" kern="1200">
          <a:solidFill>
            <a:srgbClr val="4E4540"/>
          </a:solidFill>
          <a:latin typeface="Mark for HCA Light" panose="020B0606020201010104" pitchFamily="34" charset="0"/>
          <a:ea typeface="+mn-ea"/>
          <a:cs typeface="Mark for HCA Light" panose="020B0606020201010104" pitchFamily="34" charset="0"/>
        </a:defRPr>
      </a:lvl1pPr>
      <a:lvl2pPr marL="541840" indent="-234939" algn="l" defTabSz="609570" rtl="0" eaLnBrk="1" latinLnBrk="0" hangingPunct="1">
        <a:lnSpc>
          <a:spcPct val="110000"/>
        </a:lnSpc>
        <a:spcBef>
          <a:spcPts val="0"/>
        </a:spcBef>
        <a:spcAft>
          <a:spcPts val="800"/>
        </a:spcAft>
        <a:buClr>
          <a:srgbClr val="E35929"/>
        </a:buClr>
        <a:buFont typeface="Courier New" panose="02070309020205020404" pitchFamily="49" charset="0"/>
        <a:buChar char="o"/>
        <a:tabLst/>
        <a:defRPr sz="1800" b="0" i="0" u="none" kern="1200">
          <a:solidFill>
            <a:srgbClr val="4E4540"/>
          </a:solidFill>
          <a:latin typeface="Mark for HCA Light" panose="020B0606020201010104" pitchFamily="34" charset="0"/>
          <a:ea typeface="+mn-ea"/>
          <a:cs typeface="Mark for HCA Light" panose="020B0606020201010104" pitchFamily="34" charset="0"/>
        </a:defRPr>
      </a:lvl2pPr>
      <a:lvl3pPr marL="766196" indent="-224356" algn="l" defTabSz="609570" rtl="0" eaLnBrk="1" latinLnBrk="0" hangingPunct="1">
        <a:lnSpc>
          <a:spcPct val="100000"/>
        </a:lnSpc>
        <a:spcBef>
          <a:spcPts val="0"/>
        </a:spcBef>
        <a:spcAft>
          <a:spcPts val="800"/>
        </a:spcAft>
        <a:buClr>
          <a:srgbClr val="E35929"/>
        </a:buClr>
        <a:buFont typeface="Wingdings" pitchFamily="2" charset="2"/>
        <a:buChar char="§"/>
        <a:tabLst/>
        <a:defRPr sz="1600" kern="1200">
          <a:solidFill>
            <a:srgbClr val="4E4540"/>
          </a:solidFill>
          <a:latin typeface="Mark for HCA Light" panose="020B0606020201010104" pitchFamily="34" charset="0"/>
          <a:ea typeface="+mn-ea"/>
          <a:cs typeface="Mark for HCA Light" panose="020B0606020201010104" pitchFamily="34" charset="0"/>
        </a:defRPr>
      </a:lvl3pPr>
      <a:lvl4pPr marL="999018" indent="-232822" algn="l" defTabSz="609570" rtl="0" eaLnBrk="1" latinLnBrk="0" hangingPunct="1">
        <a:lnSpc>
          <a:spcPct val="100000"/>
        </a:lnSpc>
        <a:spcBef>
          <a:spcPts val="0"/>
        </a:spcBef>
        <a:spcAft>
          <a:spcPts val="800"/>
        </a:spcAft>
        <a:buClr>
          <a:srgbClr val="E35929"/>
        </a:buClr>
        <a:buFont typeface="Arial"/>
        <a:buChar char="–"/>
        <a:tabLst/>
        <a:defRPr sz="1400" kern="1200">
          <a:solidFill>
            <a:srgbClr val="4E4540"/>
          </a:solidFill>
          <a:latin typeface="Mark for HCA Light" panose="020B0606020201010104" pitchFamily="34" charset="0"/>
          <a:ea typeface="+mn-ea"/>
          <a:cs typeface="Mark for HCA Light" panose="020B0606020201010104" pitchFamily="34" charset="0"/>
        </a:defRPr>
      </a:lvl4pPr>
      <a:lvl5pPr marL="1225489" indent="-234939" algn="l" defTabSz="609570" rtl="0" eaLnBrk="1" latinLnBrk="0" hangingPunct="1">
        <a:spcBef>
          <a:spcPct val="20000"/>
        </a:spcBef>
        <a:buClr>
          <a:schemeClr val="accent2"/>
        </a:buClr>
        <a:buFont typeface="Arial"/>
        <a:buChar char="»"/>
        <a:tabLst/>
        <a:defRPr sz="1400" kern="1200">
          <a:solidFill>
            <a:schemeClr val="accent3"/>
          </a:solidFill>
          <a:latin typeface="Mark for HCA Light" panose="020B0606020201010104" pitchFamily="34" charset="0"/>
          <a:ea typeface="+mn-ea"/>
          <a:cs typeface="Mark for HCA Light" panose="020B0606020201010104" pitchFamily="34" charset="0"/>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384">
          <p15:clr>
            <a:srgbClr val="F26B43"/>
          </p15:clr>
        </p15:guide>
        <p15:guide id="4" pos="7296">
          <p15:clr>
            <a:srgbClr val="F26B43"/>
          </p15:clr>
        </p15:guide>
        <p15:guide id="5" orient="horz" pos="3600">
          <p15:clr>
            <a:srgbClr val="F26B43"/>
          </p15:clr>
        </p15:guide>
        <p15:guide id="6" orient="horz" pos="19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4" name="Title Placeholder 14">
            <a:extLst>
              <a:ext uri="{FF2B5EF4-FFF2-40B4-BE49-F238E27FC236}">
                <a16:creationId xmlns:a16="http://schemas.microsoft.com/office/drawing/2014/main" id="{DD2FDD1B-61D5-C84E-9013-2F74BA6FF31A}"/>
              </a:ext>
            </a:extLst>
          </p:cNvPr>
          <p:cNvSpPr>
            <a:spLocks noGrp="1"/>
          </p:cNvSpPr>
          <p:nvPr>
            <p:ph type="title"/>
          </p:nvPr>
        </p:nvSpPr>
        <p:spPr>
          <a:xfrm>
            <a:off x="609600" y="331155"/>
            <a:ext cx="10972800" cy="1082439"/>
          </a:xfrm>
          <a:prstGeom prst="rect">
            <a:avLst/>
          </a:prstGeom>
        </p:spPr>
        <p:txBody>
          <a:bodyPr vert="horz" wrap="square" lIns="0" tIns="0" rIns="0" bIns="0" rtlCol="0" anchor="b">
            <a:normAutofit/>
          </a:bodyPr>
          <a:lstStyle/>
          <a:p>
            <a:r>
              <a:rPr lang="en-US" dirty="0"/>
              <a:t>Title</a:t>
            </a:r>
          </a:p>
        </p:txBody>
      </p:sp>
      <p:sp>
        <p:nvSpPr>
          <p:cNvPr id="29" name="Text Placeholder 17">
            <a:extLst>
              <a:ext uri="{FF2B5EF4-FFF2-40B4-BE49-F238E27FC236}">
                <a16:creationId xmlns:a16="http://schemas.microsoft.com/office/drawing/2014/main" id="{BB96B3E7-BF76-D447-A48D-07898C3D7FEF}"/>
              </a:ext>
            </a:extLst>
          </p:cNvPr>
          <p:cNvSpPr>
            <a:spLocks noGrp="1"/>
          </p:cNvSpPr>
          <p:nvPr>
            <p:ph type="body" idx="1"/>
          </p:nvPr>
        </p:nvSpPr>
        <p:spPr>
          <a:xfrm>
            <a:off x="609600" y="1658297"/>
            <a:ext cx="10515600" cy="4323403"/>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Footer Placeholder 1">
            <a:extLst>
              <a:ext uri="{FF2B5EF4-FFF2-40B4-BE49-F238E27FC236}">
                <a16:creationId xmlns:a16="http://schemas.microsoft.com/office/drawing/2014/main" id="{F80965F1-6FE7-F54C-8055-5286955BDB02}"/>
              </a:ext>
            </a:extLst>
          </p:cNvPr>
          <p:cNvSpPr>
            <a:spLocks noGrp="1"/>
          </p:cNvSpPr>
          <p:nvPr>
            <p:ph type="ftr" sz="quarter" idx="3"/>
          </p:nvPr>
        </p:nvSpPr>
        <p:spPr>
          <a:xfrm>
            <a:off x="986507" y="6295496"/>
            <a:ext cx="4520557" cy="243840"/>
          </a:xfrm>
          <a:prstGeom prst="rect">
            <a:avLst/>
          </a:prstGeom>
        </p:spPr>
        <p:txBody>
          <a:bodyPr wrap="none" lIns="0" anchor="ctr"/>
          <a:lstStyle>
            <a:lvl1pPr>
              <a:defRPr sz="1200">
                <a:solidFill>
                  <a:schemeClr val="accent3"/>
                </a:solidFill>
              </a:defRPr>
            </a:lvl1pPr>
          </a:lstStyle>
          <a:p>
            <a:r>
              <a:rPr lang="en-US" dirty="0">
                <a:cs typeface="Arial"/>
              </a:rPr>
              <a:t>Far West Division</a:t>
            </a:r>
          </a:p>
        </p:txBody>
      </p:sp>
      <p:sp>
        <p:nvSpPr>
          <p:cNvPr id="9" name="Footer Placeholder 3">
            <a:extLst>
              <a:ext uri="{FF2B5EF4-FFF2-40B4-BE49-F238E27FC236}">
                <a16:creationId xmlns:a16="http://schemas.microsoft.com/office/drawing/2014/main" id="{2C0DC6FE-712E-8F4C-B335-D0C0A7ADA9C1}"/>
              </a:ext>
            </a:extLst>
          </p:cNvPr>
          <p:cNvSpPr txBox="1">
            <a:spLocks/>
          </p:cNvSpPr>
          <p:nvPr/>
        </p:nvSpPr>
        <p:spPr>
          <a:xfrm>
            <a:off x="705315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4" indent="-10584" algn="l">
              <a:lnSpc>
                <a:spcPct val="110000"/>
              </a:lnSpc>
              <a:tabLst/>
            </a:pPr>
            <a:r>
              <a:rPr lang="en-US" sz="933" dirty="0">
                <a:solidFill>
                  <a:schemeClr val="accent4">
                    <a:lumMod val="75000"/>
                  </a:schemeClr>
                </a:solidFill>
                <a:latin typeface="+mn-lt"/>
                <a:cs typeface="Arial"/>
              </a:rPr>
              <a:t>CONFIDENTIAL – Contains proprietary information.</a:t>
            </a:r>
          </a:p>
          <a:p>
            <a:pPr marL="10584" indent="-10584" algn="l">
              <a:lnSpc>
                <a:spcPct val="110000"/>
              </a:lnSpc>
              <a:tabLst/>
            </a:pPr>
            <a:r>
              <a:rPr lang="en-US" sz="933" dirty="0">
                <a:solidFill>
                  <a:schemeClr val="accent4">
                    <a:lumMod val="75000"/>
                  </a:schemeClr>
                </a:solidFill>
                <a:latin typeface="+mn-lt"/>
                <a:cs typeface="Arial"/>
              </a:rPr>
              <a:t>Not intended for external distribution.</a:t>
            </a:r>
          </a:p>
        </p:txBody>
      </p:sp>
      <p:cxnSp>
        <p:nvCxnSpPr>
          <p:cNvPr id="11" name="Straight Connector 10">
            <a:extLst>
              <a:ext uri="{FF2B5EF4-FFF2-40B4-BE49-F238E27FC236}">
                <a16:creationId xmlns:a16="http://schemas.microsoft.com/office/drawing/2014/main" id="{50F5AE40-A680-FD4D-9AE8-82DB5C69E1E6}"/>
              </a:ext>
            </a:extLst>
          </p:cNvPr>
          <p:cNvCxnSpPr/>
          <p:nvPr/>
        </p:nvCxnSpPr>
        <p:spPr>
          <a:xfrm>
            <a:off x="884663" y="6335642"/>
            <a:ext cx="0" cy="163551"/>
          </a:xfrm>
          <a:prstGeom prst="line">
            <a:avLst/>
          </a:prstGeom>
          <a:ln w="9525">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userDrawn="1"/>
        </p:nvSpPr>
        <p:spPr>
          <a:xfrm>
            <a:off x="493226" y="6295496"/>
            <a:ext cx="329184" cy="243840"/>
          </a:xfrm>
          <a:prstGeom prst="rect">
            <a:avLst/>
          </a:prstGeom>
          <a:noFill/>
        </p:spPr>
        <p:txBody>
          <a:bodyPr wrap="none" lIns="0" rIns="0" rtlCol="0" anchor="ctr">
            <a:noAutofit/>
          </a:bodyPr>
          <a:lstStyle/>
          <a:p>
            <a:pPr algn="r"/>
            <a:fld id="{6A80920A-E64B-3542-A76A-8E6A3F6E04A6}" type="slidenum">
              <a:rPr lang="en-US" sz="1200" smtClean="0">
                <a:solidFill>
                  <a:schemeClr val="accent3"/>
                </a:solidFill>
                <a:latin typeface="Arial"/>
                <a:cs typeface="Arial"/>
              </a:rPr>
              <a:pPr algn="r"/>
              <a:t>‹#›</a:t>
            </a:fld>
            <a:r>
              <a:rPr lang="en-US" sz="1200" dirty="0">
                <a:solidFill>
                  <a:schemeClr val="bg2">
                    <a:lumMod val="75000"/>
                  </a:schemeClr>
                </a:solidFill>
                <a:latin typeface="+mn-lt"/>
                <a:cs typeface="Arial"/>
              </a:rPr>
              <a:t> </a:t>
            </a:r>
            <a:endParaRPr lang="en-US" sz="1200" dirty="0">
              <a:solidFill>
                <a:schemeClr val="bg1"/>
              </a:solidFill>
              <a:latin typeface="Arial"/>
              <a:cs typeface="Arial"/>
            </a:endParaRPr>
          </a:p>
        </p:txBody>
      </p:sp>
      <p:pic>
        <p:nvPicPr>
          <p:cNvPr id="10" name="Picture 9"/>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0803713" y="6227249"/>
            <a:ext cx="858832" cy="365345"/>
          </a:xfrm>
          <a:prstGeom prst="rect">
            <a:avLst/>
          </a:prstGeom>
        </p:spPr>
      </p:pic>
    </p:spTree>
    <p:extLst>
      <p:ext uri="{BB962C8B-B14F-4D97-AF65-F5344CB8AC3E}">
        <p14:creationId xmlns:p14="http://schemas.microsoft.com/office/powerpoint/2010/main" val="2214523040"/>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Lst>
  <p:hf hdr="0" dt="0"/>
  <p:txStyles>
    <p:titleStyle>
      <a:lvl1pPr marL="0" marR="0" indent="0" algn="l" defTabSz="609570" rtl="0" eaLnBrk="1" fontAlgn="auto" latinLnBrk="0" hangingPunct="1">
        <a:lnSpc>
          <a:spcPct val="100000"/>
        </a:lnSpc>
        <a:spcBef>
          <a:spcPct val="0"/>
        </a:spcBef>
        <a:spcAft>
          <a:spcPts val="0"/>
        </a:spcAft>
        <a:buClrTx/>
        <a:buSzTx/>
        <a:buFontTx/>
        <a:buNone/>
        <a:tabLst/>
        <a:defRPr sz="3733" b="1" kern="1200">
          <a:solidFill>
            <a:schemeClr val="tx2"/>
          </a:solidFill>
          <a:latin typeface="Mark for HCA Black" panose="020B0606020201010104" pitchFamily="34" charset="0"/>
          <a:ea typeface="+mj-ea"/>
          <a:cs typeface="Mark for HCA Black" panose="020B0606020201010104" pitchFamily="34" charset="0"/>
        </a:defRPr>
      </a:lvl1pPr>
    </p:titleStyle>
    <p:bodyStyle>
      <a:lvl1pPr marL="311135" indent="-311135" algn="l" defTabSz="609570" rtl="0" eaLnBrk="1" latinLnBrk="0" hangingPunct="1">
        <a:lnSpc>
          <a:spcPct val="110000"/>
        </a:lnSpc>
        <a:spcBef>
          <a:spcPts val="0"/>
        </a:spcBef>
        <a:spcAft>
          <a:spcPts val="800"/>
        </a:spcAft>
        <a:buClr>
          <a:srgbClr val="E35929"/>
        </a:buClr>
        <a:buFont typeface="Arial" panose="020B0604020202020204" pitchFamily="34" charset="0"/>
        <a:buChar char="•"/>
        <a:tabLst/>
        <a:defRPr sz="2400" b="0" kern="1200">
          <a:solidFill>
            <a:schemeClr val="accent3"/>
          </a:solidFill>
          <a:latin typeface="Mark for HCA Light" panose="020B0606020201010104" pitchFamily="34" charset="0"/>
          <a:ea typeface="+mn-ea"/>
          <a:cs typeface="Mark for HCA Light" panose="020B0606020201010104" pitchFamily="34" charset="0"/>
        </a:defRPr>
      </a:lvl1pPr>
      <a:lvl2pPr marL="541840" indent="-234939" algn="l" defTabSz="609570" rtl="0" eaLnBrk="1" latinLnBrk="0" hangingPunct="1">
        <a:lnSpc>
          <a:spcPct val="110000"/>
        </a:lnSpc>
        <a:spcBef>
          <a:spcPts val="0"/>
        </a:spcBef>
        <a:spcAft>
          <a:spcPts val="800"/>
        </a:spcAft>
        <a:buClr>
          <a:srgbClr val="E35929"/>
        </a:buClr>
        <a:buFont typeface="Courier New" panose="02070309020205020404" pitchFamily="49" charset="0"/>
        <a:buChar char="o"/>
        <a:tabLst/>
        <a:defRPr sz="1800" kern="1200">
          <a:solidFill>
            <a:schemeClr val="accent3"/>
          </a:solidFill>
          <a:latin typeface="Mark for HCA Light" panose="020B0606020201010104" pitchFamily="34" charset="0"/>
          <a:ea typeface="+mn-ea"/>
          <a:cs typeface="Mark for HCA Light" panose="020B0606020201010104" pitchFamily="34" charset="0"/>
        </a:defRPr>
      </a:lvl2pPr>
      <a:lvl3pPr marL="766196" indent="-224356" algn="l" defTabSz="609570" rtl="0" eaLnBrk="1" latinLnBrk="0" hangingPunct="1">
        <a:lnSpc>
          <a:spcPct val="100000"/>
        </a:lnSpc>
        <a:spcBef>
          <a:spcPts val="0"/>
        </a:spcBef>
        <a:spcAft>
          <a:spcPts val="800"/>
        </a:spcAft>
        <a:buClr>
          <a:srgbClr val="E35929"/>
        </a:buClr>
        <a:buFont typeface="Wingdings" pitchFamily="2" charset="2"/>
        <a:buChar char="§"/>
        <a:tabLst/>
        <a:defRPr sz="1600" kern="1200">
          <a:solidFill>
            <a:schemeClr val="accent3"/>
          </a:solidFill>
          <a:latin typeface="Mark for HCA Light" panose="020B0606020201010104" pitchFamily="34" charset="0"/>
          <a:ea typeface="+mn-ea"/>
          <a:cs typeface="Mark for HCA Light" panose="020B0606020201010104" pitchFamily="34" charset="0"/>
        </a:defRPr>
      </a:lvl3pPr>
      <a:lvl4pPr marL="999018" indent="-232822" algn="l" defTabSz="609570" rtl="0" eaLnBrk="1" latinLnBrk="0" hangingPunct="1">
        <a:lnSpc>
          <a:spcPct val="100000"/>
        </a:lnSpc>
        <a:spcBef>
          <a:spcPts val="0"/>
        </a:spcBef>
        <a:spcAft>
          <a:spcPts val="800"/>
        </a:spcAft>
        <a:buClr>
          <a:srgbClr val="E35929"/>
        </a:buClr>
        <a:buFont typeface="Arial"/>
        <a:buChar char="–"/>
        <a:tabLst/>
        <a:defRPr sz="1400" kern="1200">
          <a:solidFill>
            <a:schemeClr val="accent3"/>
          </a:solidFill>
          <a:latin typeface="Mark for HCA Light" panose="020B0606020201010104" pitchFamily="34" charset="0"/>
          <a:ea typeface="+mn-ea"/>
          <a:cs typeface="Mark for HCA Light" panose="020B0606020201010104" pitchFamily="34" charset="0"/>
        </a:defRPr>
      </a:lvl4pPr>
      <a:lvl5pPr marL="1227605" indent="-226473" algn="l" defTabSz="609570" rtl="0" eaLnBrk="1" latinLnBrk="0" hangingPunct="1">
        <a:spcBef>
          <a:spcPct val="20000"/>
        </a:spcBef>
        <a:buClr>
          <a:schemeClr val="accent2"/>
        </a:buClr>
        <a:buFont typeface="Arial"/>
        <a:buChar char="»"/>
        <a:tabLst/>
        <a:defRPr sz="1400" kern="1200">
          <a:solidFill>
            <a:schemeClr val="accent3"/>
          </a:solidFill>
          <a:latin typeface="Mark for HCA Light" panose="020B0606020201010104" pitchFamily="34" charset="0"/>
          <a:ea typeface="+mn-ea"/>
          <a:cs typeface="Mark for HCA Light" panose="020B0606020201010104" pitchFamily="34" charset="0"/>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032">
          <p15:clr>
            <a:srgbClr val="F26B43"/>
          </p15:clr>
        </p15:guide>
        <p15:guide id="3" pos="384">
          <p15:clr>
            <a:srgbClr val="F26B43"/>
          </p15:clr>
        </p15:guide>
        <p15:guide id="4" pos="7296">
          <p15:clr>
            <a:srgbClr val="F26B43"/>
          </p15:clr>
        </p15:guide>
        <p15:guide id="6" orient="horz" pos="192">
          <p15:clr>
            <a:srgbClr val="F26B43"/>
          </p15:clr>
        </p15:guide>
        <p15:guide id="7" pos="3840">
          <p15:clr>
            <a:srgbClr val="A4A3A4"/>
          </p15:clr>
        </p15:guide>
        <p15:guide id="8" orient="horz" pos="2160">
          <p15:clr>
            <a:srgbClr val="A4A3A4"/>
          </p15:clr>
        </p15:guide>
        <p15:guide id="9" orient="horz" pos="376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5F20D1-EB28-4BFB-B8BE-7A4EC489AF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86E754-60FE-4BFF-817F-DC3B2C3C63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2ED324-30DE-4667-8CC8-66CCE428A5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9AD832-386F-4C56-96C3-3E10E4B4A2B6}" type="datetimeFigureOut">
              <a:rPr lang="en-US" smtClean="0"/>
              <a:t>11/2/2023</a:t>
            </a:fld>
            <a:endParaRPr lang="en-US" dirty="0"/>
          </a:p>
        </p:txBody>
      </p:sp>
      <p:sp>
        <p:nvSpPr>
          <p:cNvPr id="5" name="Footer Placeholder 4">
            <a:extLst>
              <a:ext uri="{FF2B5EF4-FFF2-40B4-BE49-F238E27FC236}">
                <a16:creationId xmlns:a16="http://schemas.microsoft.com/office/drawing/2014/main" id="{202B2EE8-5A1E-4DAA-9061-3AF3395A0C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A02AFA91-BD48-481B-B676-0554CDAFF8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2D23EE-7174-4218-A1DA-992DBA19973B}" type="slidenum">
              <a:rPr lang="en-US" smtClean="0"/>
              <a:t>‹#›</a:t>
            </a:fld>
            <a:endParaRPr lang="en-US" dirty="0"/>
          </a:p>
        </p:txBody>
      </p:sp>
    </p:spTree>
    <p:extLst>
      <p:ext uri="{BB962C8B-B14F-4D97-AF65-F5344CB8AC3E}">
        <p14:creationId xmlns:p14="http://schemas.microsoft.com/office/powerpoint/2010/main" val="3462850114"/>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1.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7.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47.xml"/><Relationship Id="rId5" Type="http://schemas.openxmlformats.org/officeDocument/2006/relationships/image" Target="../media/image30.jpe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hyperlink" Target="http://www.thehavi.org/" TargetMode="External"/><Relationship Id="rId2" Type="http://schemas.openxmlformats.org/officeDocument/2006/relationships/notesSlide" Target="../notesSlides/notesSlide15.xml"/><Relationship Id="rId1" Type="http://schemas.openxmlformats.org/officeDocument/2006/relationships/slideLayout" Target="../slideLayouts/slideLayout47.xml"/><Relationship Id="rId5" Type="http://schemas.openxmlformats.org/officeDocument/2006/relationships/hyperlink" Target="mailto:Chandra.Siegrist@hcahealthcare.com" TargetMode="External"/><Relationship Id="rId4" Type="http://schemas.openxmlformats.org/officeDocument/2006/relationships/hyperlink" Target="mailto:Shiree.Berry@hcahealthcare.com"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 Id="rId9" Type="http://schemas.openxmlformats.org/officeDocument/2006/relationships/image" Target="../media/image16.jpe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56.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8EB494E-2C42-40BF-B22F-C661807016AA}"/>
              </a:ext>
            </a:extLst>
          </p:cNvPr>
          <p:cNvSpPr>
            <a:spLocks noGrp="1"/>
          </p:cNvSpPr>
          <p:nvPr>
            <p:ph type="ctrTitle"/>
          </p:nvPr>
        </p:nvSpPr>
        <p:spPr>
          <a:xfrm>
            <a:off x="382747" y="207336"/>
            <a:ext cx="10158560" cy="1312387"/>
          </a:xfrm>
        </p:spPr>
        <p:txBody>
          <a:bodyPr/>
          <a:lstStyle/>
          <a:p>
            <a:r>
              <a:rPr lang="en-US" sz="3200" dirty="0"/>
              <a:t>HCA Healthcare Houston Northwest Medical Center</a:t>
            </a:r>
            <a:br>
              <a:rPr lang="en-US" sz="3200" dirty="0"/>
            </a:br>
            <a:r>
              <a:rPr lang="en-US" sz="3200" dirty="0"/>
              <a:t>Hospital Violence Intervention Program (HVIP)</a:t>
            </a:r>
          </a:p>
        </p:txBody>
      </p:sp>
      <p:sp>
        <p:nvSpPr>
          <p:cNvPr id="9" name="Subtitle 8">
            <a:extLst>
              <a:ext uri="{FF2B5EF4-FFF2-40B4-BE49-F238E27FC236}">
                <a16:creationId xmlns:a16="http://schemas.microsoft.com/office/drawing/2014/main" id="{BEDF4E47-8D00-46AC-BBF3-A0DE06EF8C3B}"/>
              </a:ext>
            </a:extLst>
          </p:cNvPr>
          <p:cNvSpPr>
            <a:spLocks noGrp="1"/>
          </p:cNvSpPr>
          <p:nvPr>
            <p:ph type="subTitle" idx="1"/>
          </p:nvPr>
        </p:nvSpPr>
        <p:spPr>
          <a:xfrm>
            <a:off x="7464055" y="3240781"/>
            <a:ext cx="4635794" cy="2206256"/>
          </a:xfrm>
        </p:spPr>
        <p:txBody>
          <a:bodyPr anchor="t" anchorCtr="0"/>
          <a:lstStyle/>
          <a:p>
            <a:r>
              <a:rPr lang="en-US" sz="1800" b="0" dirty="0">
                <a:solidFill>
                  <a:schemeClr val="bg1"/>
                </a:solidFill>
                <a:latin typeface="Mark for HCA" panose="020B0606020201010104" pitchFamily="34" charset="0"/>
                <a:cs typeface="Mark for HCA" panose="020B0606020201010104" pitchFamily="34" charset="0"/>
              </a:rPr>
              <a:t>Chandra Seigrist, MSN, RN</a:t>
            </a:r>
          </a:p>
          <a:p>
            <a:r>
              <a:rPr lang="en-US" sz="1400" b="0" dirty="0">
                <a:solidFill>
                  <a:schemeClr val="bg1"/>
                </a:solidFill>
                <a:latin typeface="Mark for HCA" panose="020B0606020201010104" pitchFamily="34" charset="0"/>
                <a:cs typeface="Mark for HCA" panose="020B0606020201010104" pitchFamily="34" charset="0"/>
              </a:rPr>
              <a:t>Trauma Education and Outreach Specialist</a:t>
            </a:r>
          </a:p>
        </p:txBody>
      </p:sp>
      <p:sp>
        <p:nvSpPr>
          <p:cNvPr id="10" name="Text Placeholder 9">
            <a:extLst>
              <a:ext uri="{FF2B5EF4-FFF2-40B4-BE49-F238E27FC236}">
                <a16:creationId xmlns:a16="http://schemas.microsoft.com/office/drawing/2014/main" id="{6156A280-49AD-4991-B31F-61A8495687ED}"/>
              </a:ext>
            </a:extLst>
          </p:cNvPr>
          <p:cNvSpPr>
            <a:spLocks noGrp="1"/>
          </p:cNvSpPr>
          <p:nvPr>
            <p:ph type="body" sz="quarter" idx="11"/>
          </p:nvPr>
        </p:nvSpPr>
        <p:spPr>
          <a:xfrm>
            <a:off x="382745" y="3240781"/>
            <a:ext cx="9813878" cy="2490168"/>
          </a:xfrm>
        </p:spPr>
        <p:txBody>
          <a:bodyPr/>
          <a:lstStyle/>
          <a:p>
            <a:r>
              <a:rPr lang="en-US" sz="1800" dirty="0">
                <a:latin typeface="Mark for HCA" panose="020B0606020201010104" pitchFamily="34" charset="0"/>
                <a:cs typeface="Mark for HCA" panose="020B0606020201010104" pitchFamily="34" charset="0"/>
              </a:rPr>
              <a:t>Shiree A. Berry, M.D., FACS</a:t>
            </a:r>
          </a:p>
          <a:p>
            <a:r>
              <a:rPr lang="en-US" sz="1400" dirty="0">
                <a:latin typeface="Mark for HCA" panose="020B0606020201010104" pitchFamily="34" charset="0"/>
                <a:cs typeface="Mark for HCA" panose="020B0606020201010104" pitchFamily="34" charset="0"/>
              </a:rPr>
              <a:t>Trauma &amp; General Surgeon</a:t>
            </a:r>
          </a:p>
          <a:p>
            <a:r>
              <a:rPr lang="en-US" sz="1400" dirty="0">
                <a:latin typeface="Mark for HCA" panose="020B0606020201010104" pitchFamily="34" charset="0"/>
                <a:cs typeface="Mark for HCA" panose="020B0606020201010104" pitchFamily="34" charset="0"/>
              </a:rPr>
              <a:t>Regional Trauma Medical Director</a:t>
            </a:r>
          </a:p>
          <a:p>
            <a:r>
              <a:rPr lang="en-US" sz="1400" dirty="0">
                <a:latin typeface="Mark for HCA" panose="020B0606020201010104" pitchFamily="34" charset="0"/>
                <a:cs typeface="Mark for HCA" panose="020B0606020201010104" pitchFamily="34" charset="0"/>
              </a:rPr>
              <a:t>Trauma Medical Director- HCA Houston Healthcare Northwest Medical Center</a:t>
            </a:r>
          </a:p>
          <a:p>
            <a:r>
              <a:rPr lang="en-US" sz="1400" dirty="0">
                <a:latin typeface="Mark for HCA" panose="020B0606020201010104" pitchFamily="34" charset="0"/>
                <a:cs typeface="Mark for HCA" panose="020B0606020201010104" pitchFamily="34" charset="0"/>
              </a:rPr>
              <a:t>Vice Chair, Department of Surgery- HCA Houston Healthcare Northwest Medical Center</a:t>
            </a:r>
          </a:p>
          <a:p>
            <a:r>
              <a:rPr lang="en-US" sz="1400" dirty="0">
                <a:latin typeface="Mark for HCA" panose="020B0606020201010104" pitchFamily="34" charset="0"/>
                <a:cs typeface="Mark for HCA" panose="020B0606020201010104" pitchFamily="34" charset="0"/>
              </a:rPr>
              <a:t>Clinical Assistant Professor in the Department of Clinical Science- Tillman J. Fertitta Family College of Medicine</a:t>
            </a:r>
          </a:p>
          <a:p>
            <a:endParaRPr lang="en-US" sz="1200" dirty="0">
              <a:latin typeface="Mark for HCA" panose="020B0606020201010104" pitchFamily="34" charset="0"/>
              <a:cs typeface="Mark for HCA" panose="020B0606020201010104" pitchFamily="34" charset="0"/>
            </a:endParaRPr>
          </a:p>
        </p:txBody>
      </p:sp>
      <p:grpSp>
        <p:nvGrpSpPr>
          <p:cNvPr id="11" name="Group 4">
            <a:extLst>
              <a:ext uri="{FF2B5EF4-FFF2-40B4-BE49-F238E27FC236}">
                <a16:creationId xmlns:a16="http://schemas.microsoft.com/office/drawing/2014/main" id="{28ABEF95-860B-43C6-86DF-BC7F1672022D}"/>
              </a:ext>
            </a:extLst>
          </p:cNvPr>
          <p:cNvGrpSpPr/>
          <p:nvPr/>
        </p:nvGrpSpPr>
        <p:grpSpPr>
          <a:xfrm rot="5400000">
            <a:off x="6080185" y="3120906"/>
            <a:ext cx="877967" cy="7059515"/>
            <a:chOff x="0" y="0"/>
            <a:chExt cx="346851" cy="2788944"/>
          </a:xfrm>
        </p:grpSpPr>
        <p:sp>
          <p:nvSpPr>
            <p:cNvPr id="12" name="Freeform 5">
              <a:extLst>
                <a:ext uri="{FF2B5EF4-FFF2-40B4-BE49-F238E27FC236}">
                  <a16:creationId xmlns:a16="http://schemas.microsoft.com/office/drawing/2014/main" id="{CAD03ED3-7799-4024-B486-21F4A839DE3C}"/>
                </a:ext>
              </a:extLst>
            </p:cNvPr>
            <p:cNvSpPr/>
            <p:nvPr/>
          </p:nvSpPr>
          <p:spPr>
            <a:xfrm>
              <a:off x="0" y="0"/>
              <a:ext cx="346851" cy="2788944"/>
            </a:xfrm>
            <a:custGeom>
              <a:avLst/>
              <a:gdLst/>
              <a:ahLst/>
              <a:cxnLst/>
              <a:rect l="l" t="t" r="r" b="b"/>
              <a:pathLst>
                <a:path w="346851" h="2788944">
                  <a:moveTo>
                    <a:pt x="0" y="0"/>
                  </a:moveTo>
                  <a:lnTo>
                    <a:pt x="346851" y="0"/>
                  </a:lnTo>
                  <a:lnTo>
                    <a:pt x="346851" y="2788944"/>
                  </a:lnTo>
                  <a:lnTo>
                    <a:pt x="0" y="2788944"/>
                  </a:lnTo>
                  <a:close/>
                </a:path>
              </a:pathLst>
            </a:custGeom>
            <a:solidFill>
              <a:srgbClr val="E1F0F6"/>
            </a:solidFill>
          </p:spPr>
        </p:sp>
        <p:sp>
          <p:nvSpPr>
            <p:cNvPr id="13" name="TextBox 6">
              <a:extLst>
                <a:ext uri="{FF2B5EF4-FFF2-40B4-BE49-F238E27FC236}">
                  <a16:creationId xmlns:a16="http://schemas.microsoft.com/office/drawing/2014/main" id="{0C0B32AD-EFB1-4EBB-80BE-D6A54F59C47E}"/>
                </a:ext>
              </a:extLst>
            </p:cNvPr>
            <p:cNvSpPr txBox="1"/>
            <p:nvPr/>
          </p:nvSpPr>
          <p:spPr>
            <a:xfrm>
              <a:off x="0" y="-133350"/>
              <a:ext cx="812800" cy="946150"/>
            </a:xfrm>
            <a:prstGeom prst="rect">
              <a:avLst/>
            </a:prstGeom>
          </p:spPr>
          <p:txBody>
            <a:bodyPr lIns="33867" tIns="33867" rIns="33867" bIns="33867" rtlCol="0" anchor="ctr"/>
            <a:lstStyle/>
            <a:p>
              <a:pPr marL="0" marR="0" lvl="0" indent="0" algn="ctr" defTabSz="914400" rtl="0" eaLnBrk="1" fontAlgn="auto" latinLnBrk="0" hangingPunct="1">
                <a:lnSpc>
                  <a:spcPts val="2244"/>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1130294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859CE7-BF54-4557-B6CE-E957F5900C41}"/>
              </a:ext>
            </a:extLst>
          </p:cNvPr>
          <p:cNvPicPr>
            <a:picLocks noChangeAspect="1"/>
          </p:cNvPicPr>
          <p:nvPr/>
        </p:nvPicPr>
        <p:blipFill>
          <a:blip r:embed="rId3"/>
          <a:stretch>
            <a:fillRect/>
          </a:stretch>
        </p:blipFill>
        <p:spPr>
          <a:xfrm>
            <a:off x="2254209" y="406891"/>
            <a:ext cx="4097164" cy="5266006"/>
          </a:xfrm>
          <a:prstGeom prst="rect">
            <a:avLst/>
          </a:prstGeom>
        </p:spPr>
      </p:pic>
      <p:pic>
        <p:nvPicPr>
          <p:cNvPr id="5" name="Picture 4">
            <a:extLst>
              <a:ext uri="{FF2B5EF4-FFF2-40B4-BE49-F238E27FC236}">
                <a16:creationId xmlns:a16="http://schemas.microsoft.com/office/drawing/2014/main" id="{7FEB4889-B788-4F72-9D36-AD41688230D9}"/>
              </a:ext>
            </a:extLst>
          </p:cNvPr>
          <p:cNvPicPr>
            <a:picLocks noChangeAspect="1"/>
          </p:cNvPicPr>
          <p:nvPr/>
        </p:nvPicPr>
        <p:blipFill>
          <a:blip r:embed="rId4"/>
          <a:stretch>
            <a:fillRect/>
          </a:stretch>
        </p:blipFill>
        <p:spPr>
          <a:xfrm>
            <a:off x="6573796" y="414056"/>
            <a:ext cx="4232726" cy="5258841"/>
          </a:xfrm>
          <a:prstGeom prst="rect">
            <a:avLst/>
          </a:prstGeom>
        </p:spPr>
      </p:pic>
      <p:grpSp>
        <p:nvGrpSpPr>
          <p:cNvPr id="6" name="Group 5">
            <a:extLst>
              <a:ext uri="{FF2B5EF4-FFF2-40B4-BE49-F238E27FC236}">
                <a16:creationId xmlns:a16="http://schemas.microsoft.com/office/drawing/2014/main" id="{7659EAD1-6911-4D17-92F9-1EEB8C56E6D0}"/>
              </a:ext>
            </a:extLst>
          </p:cNvPr>
          <p:cNvGrpSpPr/>
          <p:nvPr/>
        </p:nvGrpSpPr>
        <p:grpSpPr>
          <a:xfrm rot="5400000">
            <a:off x="6271241" y="3355460"/>
            <a:ext cx="877967" cy="6630686"/>
            <a:chOff x="0" y="0"/>
            <a:chExt cx="346851" cy="2619530"/>
          </a:xfrm>
        </p:grpSpPr>
        <p:sp>
          <p:nvSpPr>
            <p:cNvPr id="7" name="Freeform 6">
              <a:extLst>
                <a:ext uri="{FF2B5EF4-FFF2-40B4-BE49-F238E27FC236}">
                  <a16:creationId xmlns:a16="http://schemas.microsoft.com/office/drawing/2014/main" id="{1980D02D-C132-4949-B3E2-2925D25FCAB5}"/>
                </a:ext>
              </a:extLst>
            </p:cNvPr>
            <p:cNvSpPr/>
            <p:nvPr/>
          </p:nvSpPr>
          <p:spPr>
            <a:xfrm>
              <a:off x="0" y="0"/>
              <a:ext cx="346851" cy="2619530"/>
            </a:xfrm>
            <a:custGeom>
              <a:avLst/>
              <a:gdLst/>
              <a:ahLst/>
              <a:cxnLst/>
              <a:rect l="l" t="t" r="r" b="b"/>
              <a:pathLst>
                <a:path w="346851" h="2619530">
                  <a:moveTo>
                    <a:pt x="0" y="0"/>
                  </a:moveTo>
                  <a:lnTo>
                    <a:pt x="346851" y="0"/>
                  </a:lnTo>
                  <a:lnTo>
                    <a:pt x="346851" y="2619530"/>
                  </a:lnTo>
                  <a:lnTo>
                    <a:pt x="0" y="2619530"/>
                  </a:lnTo>
                  <a:close/>
                </a:path>
              </a:pathLst>
            </a:custGeom>
            <a:solidFill>
              <a:srgbClr val="E1F0F6"/>
            </a:solidFill>
          </p:spPr>
        </p:sp>
        <p:sp>
          <p:nvSpPr>
            <p:cNvPr id="8" name="TextBox 7">
              <a:extLst>
                <a:ext uri="{FF2B5EF4-FFF2-40B4-BE49-F238E27FC236}">
                  <a16:creationId xmlns:a16="http://schemas.microsoft.com/office/drawing/2014/main" id="{FEE1C9A2-FB31-4A66-AE56-AE7E134FC4B8}"/>
                </a:ext>
              </a:extLst>
            </p:cNvPr>
            <p:cNvSpPr txBox="1"/>
            <p:nvPr/>
          </p:nvSpPr>
          <p:spPr>
            <a:xfrm>
              <a:off x="0" y="-133350"/>
              <a:ext cx="812800" cy="946150"/>
            </a:xfrm>
            <a:prstGeom prst="rect">
              <a:avLst/>
            </a:prstGeom>
          </p:spPr>
          <p:txBody>
            <a:bodyPr lIns="33867" tIns="33867" rIns="33867" bIns="33867" rtlCol="0" anchor="ctr"/>
            <a:lstStyle/>
            <a:p>
              <a:pPr algn="ctr">
                <a:lnSpc>
                  <a:spcPts val="2244"/>
                </a:lnSpc>
              </a:pPr>
              <a:endParaRPr sz="1200" dirty="0"/>
            </a:p>
          </p:txBody>
        </p:sp>
      </p:grpSp>
    </p:spTree>
    <p:extLst>
      <p:ext uri="{BB962C8B-B14F-4D97-AF65-F5344CB8AC3E}">
        <p14:creationId xmlns:p14="http://schemas.microsoft.com/office/powerpoint/2010/main" val="34453020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B14421-C0E3-4CF3-88A5-5B7770852C8B}"/>
              </a:ext>
            </a:extLst>
          </p:cNvPr>
          <p:cNvPicPr>
            <a:picLocks noChangeAspect="1"/>
          </p:cNvPicPr>
          <p:nvPr/>
        </p:nvPicPr>
        <p:blipFill>
          <a:blip r:embed="rId3"/>
          <a:stretch>
            <a:fillRect/>
          </a:stretch>
        </p:blipFill>
        <p:spPr>
          <a:xfrm>
            <a:off x="2699133" y="925417"/>
            <a:ext cx="6419268" cy="4833751"/>
          </a:xfrm>
          <a:prstGeom prst="rect">
            <a:avLst/>
          </a:prstGeom>
        </p:spPr>
      </p:pic>
      <p:grpSp>
        <p:nvGrpSpPr>
          <p:cNvPr id="5" name="Group 5">
            <a:extLst>
              <a:ext uri="{FF2B5EF4-FFF2-40B4-BE49-F238E27FC236}">
                <a16:creationId xmlns:a16="http://schemas.microsoft.com/office/drawing/2014/main" id="{5ED746B7-91AB-47A3-99A1-6273604CF84B}"/>
              </a:ext>
            </a:extLst>
          </p:cNvPr>
          <p:cNvGrpSpPr/>
          <p:nvPr/>
        </p:nvGrpSpPr>
        <p:grpSpPr>
          <a:xfrm rot="5400000">
            <a:off x="6271241" y="3355460"/>
            <a:ext cx="877967" cy="6630686"/>
            <a:chOff x="0" y="0"/>
            <a:chExt cx="346851" cy="2619530"/>
          </a:xfrm>
        </p:grpSpPr>
        <p:sp>
          <p:nvSpPr>
            <p:cNvPr id="6" name="Freeform 6">
              <a:extLst>
                <a:ext uri="{FF2B5EF4-FFF2-40B4-BE49-F238E27FC236}">
                  <a16:creationId xmlns:a16="http://schemas.microsoft.com/office/drawing/2014/main" id="{F320110E-AC8F-455B-A340-EAFA69F56EE8}"/>
                </a:ext>
              </a:extLst>
            </p:cNvPr>
            <p:cNvSpPr/>
            <p:nvPr/>
          </p:nvSpPr>
          <p:spPr>
            <a:xfrm>
              <a:off x="0" y="0"/>
              <a:ext cx="346851" cy="2619530"/>
            </a:xfrm>
            <a:custGeom>
              <a:avLst/>
              <a:gdLst/>
              <a:ahLst/>
              <a:cxnLst/>
              <a:rect l="l" t="t" r="r" b="b"/>
              <a:pathLst>
                <a:path w="346851" h="2619530">
                  <a:moveTo>
                    <a:pt x="0" y="0"/>
                  </a:moveTo>
                  <a:lnTo>
                    <a:pt x="346851" y="0"/>
                  </a:lnTo>
                  <a:lnTo>
                    <a:pt x="346851" y="2619530"/>
                  </a:lnTo>
                  <a:lnTo>
                    <a:pt x="0" y="2619530"/>
                  </a:lnTo>
                  <a:close/>
                </a:path>
              </a:pathLst>
            </a:custGeom>
            <a:solidFill>
              <a:srgbClr val="E1F0F6"/>
            </a:solidFill>
          </p:spPr>
        </p:sp>
        <p:sp>
          <p:nvSpPr>
            <p:cNvPr id="7" name="TextBox 7">
              <a:extLst>
                <a:ext uri="{FF2B5EF4-FFF2-40B4-BE49-F238E27FC236}">
                  <a16:creationId xmlns:a16="http://schemas.microsoft.com/office/drawing/2014/main" id="{D4AA036C-5D5D-4A5A-B80F-EDD2D5EDF6D6}"/>
                </a:ext>
              </a:extLst>
            </p:cNvPr>
            <p:cNvSpPr txBox="1"/>
            <p:nvPr/>
          </p:nvSpPr>
          <p:spPr>
            <a:xfrm>
              <a:off x="0" y="-133350"/>
              <a:ext cx="812800" cy="946150"/>
            </a:xfrm>
            <a:prstGeom prst="rect">
              <a:avLst/>
            </a:prstGeom>
          </p:spPr>
          <p:txBody>
            <a:bodyPr lIns="33867" tIns="33867" rIns="33867" bIns="33867" rtlCol="0" anchor="ctr"/>
            <a:lstStyle/>
            <a:p>
              <a:pPr algn="ctr">
                <a:lnSpc>
                  <a:spcPts val="2244"/>
                </a:lnSpc>
              </a:pPr>
              <a:endParaRPr sz="1200" dirty="0"/>
            </a:p>
          </p:txBody>
        </p:sp>
      </p:grpSp>
    </p:spTree>
    <p:extLst>
      <p:ext uri="{BB962C8B-B14F-4D97-AF65-F5344CB8AC3E}">
        <p14:creationId xmlns:p14="http://schemas.microsoft.com/office/powerpoint/2010/main" val="30779863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F8821EC-EE90-4687-B8E0-5838D8F94CB6}"/>
              </a:ext>
            </a:extLst>
          </p:cNvPr>
          <p:cNvSpPr>
            <a:spLocks noGrp="1"/>
          </p:cNvSpPr>
          <p:nvPr>
            <p:ph idx="1"/>
          </p:nvPr>
        </p:nvSpPr>
        <p:spPr>
          <a:xfrm>
            <a:off x="4090086" y="0"/>
            <a:ext cx="8101914" cy="6231819"/>
          </a:xfrm>
        </p:spPr>
        <p:txBody>
          <a:bodyPr/>
          <a:lstStyle/>
          <a:p>
            <a:r>
              <a:rPr lang="en-US" b="1" dirty="0">
                <a:solidFill>
                  <a:srgbClr val="001641"/>
                </a:solidFill>
                <a:latin typeface="Arial" panose="020B0604020202020204" pitchFamily="34" charset="0"/>
                <a:cs typeface="Arial" panose="020B0604020202020204" pitchFamily="34" charset="0"/>
              </a:rPr>
              <a:t>                  </a:t>
            </a:r>
          </a:p>
          <a:p>
            <a:pPr algn="ctr"/>
            <a:r>
              <a:rPr lang="en-US" sz="4000" b="1" dirty="0">
                <a:solidFill>
                  <a:srgbClr val="002060"/>
                </a:solidFill>
                <a:latin typeface="Mark for HCA Black" panose="020B0606020201010104" pitchFamily="34" charset="0"/>
                <a:cs typeface="Mark for HCA Black" panose="020B0606020201010104" pitchFamily="34" charset="0"/>
              </a:rPr>
              <a:t>HVIP PROCESS</a:t>
            </a:r>
            <a:endParaRPr lang="en-US" sz="3600" dirty="0">
              <a:solidFill>
                <a:srgbClr val="002060"/>
              </a:solidFill>
              <a:latin typeface="Mark for HCA Black" panose="020B0606020201010104" pitchFamily="34" charset="0"/>
              <a:cs typeface="Mark for HCA Black" panose="020B0606020201010104" pitchFamily="34" charset="0"/>
            </a:endParaRPr>
          </a:p>
          <a:p>
            <a:endParaRPr lang="en-US" sz="3600" dirty="0">
              <a:solidFill>
                <a:srgbClr val="002060"/>
              </a:solidFill>
              <a:latin typeface="Arial" panose="020B0604020202020204" pitchFamily="34" charset="0"/>
              <a:cs typeface="Arial" panose="020B0604020202020204" pitchFamily="34" charset="0"/>
            </a:endParaRPr>
          </a:p>
          <a:p>
            <a:pPr marL="0" indent="0">
              <a:buNone/>
            </a:pPr>
            <a:r>
              <a:rPr lang="en-US" sz="2800" dirty="0">
                <a:solidFill>
                  <a:srgbClr val="002060"/>
                </a:solidFill>
                <a:latin typeface="Mark for HCA" panose="020B0606020201010104" pitchFamily="34" charset="0"/>
                <a:cs typeface="Mark for HCA" panose="020B0606020201010104" pitchFamily="34" charset="0"/>
              </a:rPr>
              <a:t>Morning Report</a:t>
            </a:r>
          </a:p>
          <a:p>
            <a:pPr marL="0" indent="0">
              <a:buNone/>
            </a:pPr>
            <a:r>
              <a:rPr lang="en-US" sz="2800" dirty="0">
                <a:solidFill>
                  <a:srgbClr val="002060"/>
                </a:solidFill>
                <a:latin typeface="Mark for HCA" panose="020B0606020201010104" pitchFamily="34" charset="0"/>
                <a:cs typeface="Mark for HCA" panose="020B0606020201010104" pitchFamily="34" charset="0"/>
              </a:rPr>
              <a:t>Criteria</a:t>
            </a:r>
          </a:p>
          <a:p>
            <a:pPr marL="0" indent="0">
              <a:buNone/>
            </a:pPr>
            <a:r>
              <a:rPr lang="en-US" sz="2800" dirty="0">
                <a:solidFill>
                  <a:srgbClr val="002060"/>
                </a:solidFill>
                <a:latin typeface="Mark for HCA" panose="020B0606020201010104" pitchFamily="34" charset="0"/>
                <a:cs typeface="Mark for HCA" panose="020B0606020201010104" pitchFamily="34" charset="0"/>
              </a:rPr>
              <a:t>Consents </a:t>
            </a:r>
          </a:p>
          <a:p>
            <a:pPr marL="0" indent="0">
              <a:buNone/>
            </a:pPr>
            <a:r>
              <a:rPr lang="en-US" sz="2800" dirty="0">
                <a:solidFill>
                  <a:srgbClr val="002060"/>
                </a:solidFill>
                <a:latin typeface="Mark for HCA" panose="020B0606020201010104" pitchFamily="34" charset="0"/>
                <a:cs typeface="Mark for HCA" panose="020B0606020201010104" pitchFamily="34" charset="0"/>
              </a:rPr>
              <a:t>Warm Handoff to the Outreach Specialist</a:t>
            </a:r>
          </a:p>
          <a:p>
            <a:pPr marL="0" indent="0">
              <a:buNone/>
            </a:pPr>
            <a:r>
              <a:rPr lang="en-US" sz="3600" dirty="0">
                <a:solidFill>
                  <a:srgbClr val="001641"/>
                </a:solidFill>
                <a:latin typeface="Arial" panose="020B0604020202020204" pitchFamily="34" charset="0"/>
                <a:cs typeface="Arial" panose="020B0604020202020204" pitchFamily="34" charset="0"/>
              </a:rPr>
              <a:t>   </a:t>
            </a:r>
          </a:p>
          <a:p>
            <a:pPr>
              <a:buFont typeface="Wingdings" panose="05000000000000000000" pitchFamily="2" charset="2"/>
              <a:buChar char="Ø"/>
            </a:pPr>
            <a:endParaRPr lang="en-US" sz="3600" dirty="0">
              <a:solidFill>
                <a:srgbClr val="001641"/>
              </a:solidFill>
              <a:latin typeface="Arial" panose="020B0604020202020204" pitchFamily="34" charset="0"/>
              <a:cs typeface="Arial" panose="020B0604020202020204" pitchFamily="34" charset="0"/>
            </a:endParaRPr>
          </a:p>
          <a:p>
            <a:pPr>
              <a:buFont typeface="Wingdings" panose="05000000000000000000" pitchFamily="2" charset="2"/>
              <a:buChar char="v"/>
            </a:pPr>
            <a:endParaRPr lang="en-US" sz="3600" dirty="0">
              <a:solidFill>
                <a:srgbClr val="001641"/>
              </a:solidFill>
              <a:latin typeface="Arial" panose="020B0604020202020204" pitchFamily="34" charset="0"/>
              <a:cs typeface="Arial" panose="020B0604020202020204" pitchFamily="34" charset="0"/>
            </a:endParaRPr>
          </a:p>
          <a:p>
            <a:pPr marL="0" indent="0">
              <a:buNone/>
            </a:pPr>
            <a:endParaRPr lang="en-US" sz="4000" b="1" u="sng" dirty="0">
              <a:solidFill>
                <a:schemeClr val="tx1"/>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41F37D06-65CF-4021-AC25-477D3C90F0C7}"/>
              </a:ext>
            </a:extLst>
          </p:cNvPr>
          <p:cNvSpPr>
            <a:spLocks noGrp="1"/>
          </p:cNvSpPr>
          <p:nvPr>
            <p:ph type="title"/>
          </p:nvPr>
        </p:nvSpPr>
        <p:spPr>
          <a:xfrm>
            <a:off x="216568" y="182887"/>
            <a:ext cx="3669632" cy="5664460"/>
          </a:xfrm>
        </p:spPr>
        <p:txBody>
          <a:bodyPr>
            <a:normAutofit/>
          </a:bodyPr>
          <a:lstStyle/>
          <a:p>
            <a:pPr algn="ctr"/>
            <a:r>
              <a:rPr lang="en-US" dirty="0"/>
              <a:t> </a:t>
            </a:r>
            <a:br>
              <a:rPr lang="en-US" dirty="0"/>
            </a:br>
            <a:r>
              <a:rPr lang="en-US" dirty="0"/>
              <a:t>   </a:t>
            </a:r>
            <a:r>
              <a:rPr lang="en-US" dirty="0">
                <a:solidFill>
                  <a:srgbClr val="002060"/>
                </a:solidFill>
              </a:rPr>
              <a:t>NOVEMBER</a:t>
            </a:r>
            <a:br>
              <a:rPr lang="en-US" dirty="0">
                <a:solidFill>
                  <a:srgbClr val="002060"/>
                </a:solidFill>
              </a:rPr>
            </a:br>
            <a:r>
              <a:rPr lang="en-US" dirty="0">
                <a:solidFill>
                  <a:srgbClr val="002060"/>
                </a:solidFill>
              </a:rPr>
              <a:t>2022</a:t>
            </a:r>
            <a:br>
              <a:rPr lang="en-US" dirty="0"/>
            </a:br>
            <a:br>
              <a:rPr lang="en-US" dirty="0"/>
            </a:br>
            <a:r>
              <a:rPr lang="en-US" dirty="0">
                <a:solidFill>
                  <a:srgbClr val="002060"/>
                </a:solidFill>
              </a:rPr>
              <a:t>HCA HNW</a:t>
            </a:r>
            <a:br>
              <a:rPr lang="en-US" dirty="0">
                <a:solidFill>
                  <a:srgbClr val="002060"/>
                </a:solidFill>
              </a:rPr>
            </a:br>
            <a:r>
              <a:rPr lang="en-US" dirty="0">
                <a:solidFill>
                  <a:srgbClr val="002060"/>
                </a:solidFill>
              </a:rPr>
              <a:t>HVIP ROLLOUT </a:t>
            </a:r>
            <a:br>
              <a:rPr lang="en-US" dirty="0"/>
            </a:br>
            <a:r>
              <a:rPr lang="en-US" dirty="0"/>
              <a:t>    </a:t>
            </a:r>
            <a:br>
              <a:rPr lang="en-US" dirty="0"/>
            </a:br>
            <a:endParaRPr lang="en-US" dirty="0"/>
          </a:p>
        </p:txBody>
      </p:sp>
      <p:grpSp>
        <p:nvGrpSpPr>
          <p:cNvPr id="4" name="Group 5">
            <a:extLst>
              <a:ext uri="{FF2B5EF4-FFF2-40B4-BE49-F238E27FC236}">
                <a16:creationId xmlns:a16="http://schemas.microsoft.com/office/drawing/2014/main" id="{68F75EAB-DF84-42C8-8735-3B2B331B9B45}"/>
              </a:ext>
            </a:extLst>
          </p:cNvPr>
          <p:cNvGrpSpPr/>
          <p:nvPr/>
        </p:nvGrpSpPr>
        <p:grpSpPr>
          <a:xfrm rot="5400000">
            <a:off x="6271241" y="3355460"/>
            <a:ext cx="877967" cy="6630686"/>
            <a:chOff x="0" y="0"/>
            <a:chExt cx="346851" cy="2619530"/>
          </a:xfrm>
        </p:grpSpPr>
        <p:sp>
          <p:nvSpPr>
            <p:cNvPr id="5" name="Freeform 6">
              <a:extLst>
                <a:ext uri="{FF2B5EF4-FFF2-40B4-BE49-F238E27FC236}">
                  <a16:creationId xmlns:a16="http://schemas.microsoft.com/office/drawing/2014/main" id="{CDF62F39-5041-4679-9E52-5BD200570100}"/>
                </a:ext>
              </a:extLst>
            </p:cNvPr>
            <p:cNvSpPr/>
            <p:nvPr/>
          </p:nvSpPr>
          <p:spPr>
            <a:xfrm>
              <a:off x="0" y="0"/>
              <a:ext cx="346851" cy="2619530"/>
            </a:xfrm>
            <a:custGeom>
              <a:avLst/>
              <a:gdLst/>
              <a:ahLst/>
              <a:cxnLst/>
              <a:rect l="l" t="t" r="r" b="b"/>
              <a:pathLst>
                <a:path w="346851" h="2619530">
                  <a:moveTo>
                    <a:pt x="0" y="0"/>
                  </a:moveTo>
                  <a:lnTo>
                    <a:pt x="346851" y="0"/>
                  </a:lnTo>
                  <a:lnTo>
                    <a:pt x="346851" y="2619530"/>
                  </a:lnTo>
                  <a:lnTo>
                    <a:pt x="0" y="2619530"/>
                  </a:lnTo>
                  <a:close/>
                </a:path>
              </a:pathLst>
            </a:custGeom>
            <a:solidFill>
              <a:srgbClr val="E1F0F6"/>
            </a:solidFill>
          </p:spPr>
        </p:sp>
        <p:sp>
          <p:nvSpPr>
            <p:cNvPr id="6" name="TextBox 7">
              <a:extLst>
                <a:ext uri="{FF2B5EF4-FFF2-40B4-BE49-F238E27FC236}">
                  <a16:creationId xmlns:a16="http://schemas.microsoft.com/office/drawing/2014/main" id="{56B991F3-2E79-4B66-BCAC-6944751080E5}"/>
                </a:ext>
              </a:extLst>
            </p:cNvPr>
            <p:cNvSpPr txBox="1"/>
            <p:nvPr/>
          </p:nvSpPr>
          <p:spPr>
            <a:xfrm>
              <a:off x="0" y="-133350"/>
              <a:ext cx="812800" cy="946150"/>
            </a:xfrm>
            <a:prstGeom prst="rect">
              <a:avLst/>
            </a:prstGeom>
          </p:spPr>
          <p:txBody>
            <a:bodyPr lIns="33867" tIns="33867" rIns="33867" bIns="33867" rtlCol="0" anchor="ctr"/>
            <a:lstStyle/>
            <a:p>
              <a:pPr algn="ctr">
                <a:lnSpc>
                  <a:spcPts val="2244"/>
                </a:lnSpc>
              </a:pPr>
              <a:endParaRPr sz="1200" dirty="0"/>
            </a:p>
          </p:txBody>
        </p:sp>
      </p:grpSp>
    </p:spTree>
    <p:extLst>
      <p:ext uri="{BB962C8B-B14F-4D97-AF65-F5344CB8AC3E}">
        <p14:creationId xmlns:p14="http://schemas.microsoft.com/office/powerpoint/2010/main" val="4101457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05D84F7-D967-4C1B-A4EE-B82060723315}"/>
              </a:ext>
            </a:extLst>
          </p:cNvPr>
          <p:cNvSpPr>
            <a:spLocks noGrp="1"/>
          </p:cNvSpPr>
          <p:nvPr>
            <p:ph idx="1"/>
          </p:nvPr>
        </p:nvSpPr>
        <p:spPr>
          <a:xfrm>
            <a:off x="4107051" y="1321777"/>
            <a:ext cx="7620000" cy="4529465"/>
          </a:xfrm>
        </p:spPr>
        <p:txBody>
          <a:bodyPr/>
          <a:lstStyle/>
          <a:p>
            <a:pPr marL="0" indent="0">
              <a:buNone/>
            </a:pPr>
            <a:r>
              <a:rPr lang="en-US" dirty="0">
                <a:solidFill>
                  <a:srgbClr val="002060"/>
                </a:solidFill>
                <a:latin typeface="Mark for HCA" panose="020B0606020201010104" pitchFamily="34" charset="0"/>
                <a:cs typeface="Mark for HCA" panose="020B0606020201010104" pitchFamily="34" charset="0"/>
              </a:rPr>
              <a:t>154 Participants Offered Services</a:t>
            </a:r>
          </a:p>
          <a:p>
            <a:pPr marL="0" indent="0">
              <a:buNone/>
            </a:pPr>
            <a:r>
              <a:rPr lang="en-US" dirty="0">
                <a:solidFill>
                  <a:srgbClr val="002060"/>
                </a:solidFill>
                <a:latin typeface="Mark for HCA" panose="020B0606020201010104" pitchFamily="34" charset="0"/>
                <a:cs typeface="Mark for HCA" panose="020B0606020201010104" pitchFamily="34" charset="0"/>
              </a:rPr>
              <a:t>	20 declines</a:t>
            </a:r>
          </a:p>
          <a:p>
            <a:pPr marL="0" indent="0">
              <a:buNone/>
            </a:pPr>
            <a:r>
              <a:rPr lang="en-US" dirty="0">
                <a:solidFill>
                  <a:srgbClr val="002060"/>
                </a:solidFill>
                <a:latin typeface="Mark for HCA" panose="020B0606020201010104" pitchFamily="34" charset="0"/>
                <a:cs typeface="Mark for HCA" panose="020B0606020201010104" pitchFamily="34" charset="0"/>
              </a:rPr>
              <a:t>1 Mortality from future violence</a:t>
            </a:r>
          </a:p>
          <a:p>
            <a:pPr marL="0" indent="0">
              <a:buNone/>
            </a:pPr>
            <a:r>
              <a:rPr lang="en-US" dirty="0">
                <a:solidFill>
                  <a:srgbClr val="002060"/>
                </a:solidFill>
                <a:latin typeface="Mark for HCA" panose="020B0606020201010104" pitchFamily="34" charset="0"/>
                <a:cs typeface="Mark for HCA" panose="020B0606020201010104" pitchFamily="34" charset="0"/>
              </a:rPr>
              <a:t>1 Readmission for violence</a:t>
            </a:r>
          </a:p>
          <a:p>
            <a:pPr marL="0" indent="0">
              <a:buNone/>
            </a:pPr>
            <a:endParaRPr lang="en-US" dirty="0">
              <a:solidFill>
                <a:srgbClr val="002060"/>
              </a:solidFill>
            </a:endParaRPr>
          </a:p>
        </p:txBody>
      </p:sp>
      <p:sp>
        <p:nvSpPr>
          <p:cNvPr id="3" name="Title 2">
            <a:extLst>
              <a:ext uri="{FF2B5EF4-FFF2-40B4-BE49-F238E27FC236}">
                <a16:creationId xmlns:a16="http://schemas.microsoft.com/office/drawing/2014/main" id="{04145D1E-4827-4511-9D3A-A8399C7948AA}"/>
              </a:ext>
            </a:extLst>
          </p:cNvPr>
          <p:cNvSpPr>
            <a:spLocks noGrp="1"/>
          </p:cNvSpPr>
          <p:nvPr>
            <p:ph type="title"/>
          </p:nvPr>
        </p:nvSpPr>
        <p:spPr>
          <a:xfrm>
            <a:off x="2275367" y="3428999"/>
            <a:ext cx="1449977" cy="2422243"/>
          </a:xfrm>
        </p:spPr>
        <p:txBody>
          <a:bodyPr/>
          <a:lstStyle/>
          <a:p>
            <a:br>
              <a:rPr lang="en-US" dirty="0"/>
            </a:br>
            <a:br>
              <a:rPr lang="en-US" dirty="0"/>
            </a:br>
            <a:br>
              <a:rPr lang="en-US" dirty="0"/>
            </a:br>
            <a:endParaRPr lang="en-US" dirty="0"/>
          </a:p>
        </p:txBody>
      </p:sp>
      <p:sp>
        <p:nvSpPr>
          <p:cNvPr id="5" name="Text Placeholder 4">
            <a:extLst>
              <a:ext uri="{FF2B5EF4-FFF2-40B4-BE49-F238E27FC236}">
                <a16:creationId xmlns:a16="http://schemas.microsoft.com/office/drawing/2014/main" id="{574A5233-F3B9-44FA-BF52-08197B7F0A86}"/>
              </a:ext>
            </a:extLst>
          </p:cNvPr>
          <p:cNvSpPr>
            <a:spLocks noGrp="1"/>
          </p:cNvSpPr>
          <p:nvPr>
            <p:ph type="body" sz="quarter" idx="10"/>
          </p:nvPr>
        </p:nvSpPr>
        <p:spPr>
          <a:xfrm>
            <a:off x="4275437" y="368358"/>
            <a:ext cx="7451613" cy="509165"/>
          </a:xfrm>
        </p:spPr>
        <p:txBody>
          <a:bodyPr/>
          <a:lstStyle/>
          <a:p>
            <a:pPr algn="ctr"/>
            <a:r>
              <a:rPr lang="en-US" sz="3733" spc="-67" dirty="0">
                <a:solidFill>
                  <a:srgbClr val="03173E"/>
                </a:solidFill>
                <a:latin typeface="Mark for HCA Black" panose="020B0606020201010104" pitchFamily="34" charset="0"/>
                <a:cs typeface="Mark for HCA Black" panose="020B0606020201010104" pitchFamily="34" charset="0"/>
              </a:rPr>
              <a:t>CURRENT STATISTICS</a:t>
            </a:r>
            <a:endParaRPr lang="en-US" dirty="0"/>
          </a:p>
        </p:txBody>
      </p:sp>
      <p:sp>
        <p:nvSpPr>
          <p:cNvPr id="7" name="Footer Placeholder 6">
            <a:extLst>
              <a:ext uri="{FF2B5EF4-FFF2-40B4-BE49-F238E27FC236}">
                <a16:creationId xmlns:a16="http://schemas.microsoft.com/office/drawing/2014/main" id="{CDC289CF-36EC-4286-817F-92E6501B20F2}"/>
              </a:ext>
            </a:extLst>
          </p:cNvPr>
          <p:cNvSpPr>
            <a:spLocks noGrp="1"/>
          </p:cNvSpPr>
          <p:nvPr>
            <p:ph type="ftr" sz="quarter" idx="3"/>
          </p:nvPr>
        </p:nvSpPr>
        <p:spPr/>
        <p:txBody>
          <a:bodyPr/>
          <a:lstStyle/>
          <a:p>
            <a:r>
              <a:rPr lang="en-US" dirty="0">
                <a:cs typeface="Arial"/>
              </a:rPr>
              <a:t>Division</a:t>
            </a:r>
          </a:p>
          <a:p>
            <a:r>
              <a:rPr lang="en-US" dirty="0">
                <a:cs typeface="Arial"/>
              </a:rPr>
              <a:t>Facility</a:t>
            </a:r>
          </a:p>
        </p:txBody>
      </p:sp>
      <p:grpSp>
        <p:nvGrpSpPr>
          <p:cNvPr id="6" name="Group 5">
            <a:extLst>
              <a:ext uri="{FF2B5EF4-FFF2-40B4-BE49-F238E27FC236}">
                <a16:creationId xmlns:a16="http://schemas.microsoft.com/office/drawing/2014/main" id="{68B86786-9C83-4B71-8032-E28CF1D5E7DB}"/>
              </a:ext>
            </a:extLst>
          </p:cNvPr>
          <p:cNvGrpSpPr/>
          <p:nvPr/>
        </p:nvGrpSpPr>
        <p:grpSpPr>
          <a:xfrm rot="5400000">
            <a:off x="6271241" y="3355460"/>
            <a:ext cx="877967" cy="6630686"/>
            <a:chOff x="0" y="0"/>
            <a:chExt cx="346851" cy="2619530"/>
          </a:xfrm>
        </p:grpSpPr>
        <p:sp>
          <p:nvSpPr>
            <p:cNvPr id="8" name="Freeform 6">
              <a:extLst>
                <a:ext uri="{FF2B5EF4-FFF2-40B4-BE49-F238E27FC236}">
                  <a16:creationId xmlns:a16="http://schemas.microsoft.com/office/drawing/2014/main" id="{47C12945-9CC9-46EB-BBC2-DD548E3DAE6F}"/>
                </a:ext>
              </a:extLst>
            </p:cNvPr>
            <p:cNvSpPr/>
            <p:nvPr/>
          </p:nvSpPr>
          <p:spPr>
            <a:xfrm>
              <a:off x="0" y="0"/>
              <a:ext cx="346851" cy="2619530"/>
            </a:xfrm>
            <a:custGeom>
              <a:avLst/>
              <a:gdLst/>
              <a:ahLst/>
              <a:cxnLst/>
              <a:rect l="l" t="t" r="r" b="b"/>
              <a:pathLst>
                <a:path w="346851" h="2619530">
                  <a:moveTo>
                    <a:pt x="0" y="0"/>
                  </a:moveTo>
                  <a:lnTo>
                    <a:pt x="346851" y="0"/>
                  </a:lnTo>
                  <a:lnTo>
                    <a:pt x="346851" y="2619530"/>
                  </a:lnTo>
                  <a:lnTo>
                    <a:pt x="0" y="2619530"/>
                  </a:lnTo>
                  <a:close/>
                </a:path>
              </a:pathLst>
            </a:custGeom>
            <a:solidFill>
              <a:srgbClr val="E1F0F6"/>
            </a:solidFill>
          </p:spPr>
        </p:sp>
        <p:sp>
          <p:nvSpPr>
            <p:cNvPr id="9" name="TextBox 7">
              <a:extLst>
                <a:ext uri="{FF2B5EF4-FFF2-40B4-BE49-F238E27FC236}">
                  <a16:creationId xmlns:a16="http://schemas.microsoft.com/office/drawing/2014/main" id="{F2317EBC-47AE-43D9-B48A-D3FB6EF5A552}"/>
                </a:ext>
              </a:extLst>
            </p:cNvPr>
            <p:cNvSpPr txBox="1"/>
            <p:nvPr/>
          </p:nvSpPr>
          <p:spPr>
            <a:xfrm>
              <a:off x="0" y="-133350"/>
              <a:ext cx="812800" cy="946150"/>
            </a:xfrm>
            <a:prstGeom prst="rect">
              <a:avLst/>
            </a:prstGeom>
          </p:spPr>
          <p:txBody>
            <a:bodyPr lIns="33867" tIns="33867" rIns="33867" bIns="33867" rtlCol="0" anchor="ctr"/>
            <a:lstStyle/>
            <a:p>
              <a:pPr algn="ctr">
                <a:lnSpc>
                  <a:spcPts val="2244"/>
                </a:lnSpc>
              </a:pPr>
              <a:endParaRPr sz="1200" dirty="0"/>
            </a:p>
          </p:txBody>
        </p:sp>
      </p:grpSp>
    </p:spTree>
    <p:extLst>
      <p:ext uri="{BB962C8B-B14F-4D97-AF65-F5344CB8AC3E}">
        <p14:creationId xmlns:p14="http://schemas.microsoft.com/office/powerpoint/2010/main" val="20609355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604F80A-AD93-4347-88E9-4AB5224EDA7B}"/>
              </a:ext>
            </a:extLst>
          </p:cNvPr>
          <p:cNvSpPr>
            <a:spLocks noGrp="1"/>
          </p:cNvSpPr>
          <p:nvPr>
            <p:ph type="title"/>
          </p:nvPr>
        </p:nvSpPr>
        <p:spPr/>
        <p:txBody>
          <a:bodyPr/>
          <a:lstStyle/>
          <a:p>
            <a:r>
              <a:rPr lang="en-US" dirty="0"/>
              <a:t>SUCCESSES</a:t>
            </a:r>
          </a:p>
        </p:txBody>
      </p:sp>
      <p:sp>
        <p:nvSpPr>
          <p:cNvPr id="9" name="Content Placeholder 8">
            <a:extLst>
              <a:ext uri="{FF2B5EF4-FFF2-40B4-BE49-F238E27FC236}">
                <a16:creationId xmlns:a16="http://schemas.microsoft.com/office/drawing/2014/main" id="{7055B637-5A4B-4AC5-B7C2-CF132763EC9D}"/>
              </a:ext>
            </a:extLst>
          </p:cNvPr>
          <p:cNvSpPr>
            <a:spLocks noGrp="1"/>
          </p:cNvSpPr>
          <p:nvPr>
            <p:ph idx="1"/>
          </p:nvPr>
        </p:nvSpPr>
        <p:spPr/>
        <p:txBody>
          <a:bodyPr/>
          <a:lstStyle/>
          <a:p>
            <a:r>
              <a:rPr lang="en-US" dirty="0"/>
              <a:t>Retaliation Prevention</a:t>
            </a:r>
          </a:p>
          <a:p>
            <a:r>
              <a:rPr lang="en-US" dirty="0"/>
              <a:t>Decrease in Recidivism</a:t>
            </a:r>
          </a:p>
          <a:p>
            <a:r>
              <a:rPr lang="en-US" dirty="0"/>
              <a:t>Increased Community Engagement and Perception</a:t>
            </a:r>
          </a:p>
        </p:txBody>
      </p:sp>
      <p:sp>
        <p:nvSpPr>
          <p:cNvPr id="7" name="Footer Placeholder 6">
            <a:extLst>
              <a:ext uri="{FF2B5EF4-FFF2-40B4-BE49-F238E27FC236}">
                <a16:creationId xmlns:a16="http://schemas.microsoft.com/office/drawing/2014/main" id="{9E7773F4-87D9-45A8-9A6C-341CFC52DFB5}"/>
              </a:ext>
            </a:extLst>
          </p:cNvPr>
          <p:cNvSpPr>
            <a:spLocks noGrp="1"/>
          </p:cNvSpPr>
          <p:nvPr>
            <p:ph type="ftr" sz="quarter" idx="11"/>
          </p:nvPr>
        </p:nvSpPr>
        <p:spPr/>
        <p:txBody>
          <a:bodyPr/>
          <a:lstStyle/>
          <a:p>
            <a:r>
              <a:rPr lang="en-US" dirty="0">
                <a:cs typeface="Arial"/>
              </a:rPr>
              <a:t>Division</a:t>
            </a:r>
          </a:p>
          <a:p>
            <a:r>
              <a:rPr lang="en-US" dirty="0">
                <a:cs typeface="Arial"/>
              </a:rPr>
              <a:t>Facility</a:t>
            </a:r>
          </a:p>
        </p:txBody>
      </p:sp>
      <p:grpSp>
        <p:nvGrpSpPr>
          <p:cNvPr id="10" name="Group 5">
            <a:extLst>
              <a:ext uri="{FF2B5EF4-FFF2-40B4-BE49-F238E27FC236}">
                <a16:creationId xmlns:a16="http://schemas.microsoft.com/office/drawing/2014/main" id="{2B5ECA8E-2BC1-474C-B8B5-A85324855DA5}"/>
              </a:ext>
            </a:extLst>
          </p:cNvPr>
          <p:cNvGrpSpPr/>
          <p:nvPr/>
        </p:nvGrpSpPr>
        <p:grpSpPr>
          <a:xfrm rot="5400000">
            <a:off x="6271241" y="3355460"/>
            <a:ext cx="877967" cy="6630686"/>
            <a:chOff x="0" y="0"/>
            <a:chExt cx="346851" cy="2619530"/>
          </a:xfrm>
        </p:grpSpPr>
        <p:sp>
          <p:nvSpPr>
            <p:cNvPr id="11" name="Freeform 6">
              <a:extLst>
                <a:ext uri="{FF2B5EF4-FFF2-40B4-BE49-F238E27FC236}">
                  <a16:creationId xmlns:a16="http://schemas.microsoft.com/office/drawing/2014/main" id="{0535445E-2530-4E39-98B5-11501B38D349}"/>
                </a:ext>
              </a:extLst>
            </p:cNvPr>
            <p:cNvSpPr/>
            <p:nvPr/>
          </p:nvSpPr>
          <p:spPr>
            <a:xfrm>
              <a:off x="0" y="0"/>
              <a:ext cx="346851" cy="2619530"/>
            </a:xfrm>
            <a:custGeom>
              <a:avLst/>
              <a:gdLst/>
              <a:ahLst/>
              <a:cxnLst/>
              <a:rect l="l" t="t" r="r" b="b"/>
              <a:pathLst>
                <a:path w="346851" h="2619530">
                  <a:moveTo>
                    <a:pt x="0" y="0"/>
                  </a:moveTo>
                  <a:lnTo>
                    <a:pt x="346851" y="0"/>
                  </a:lnTo>
                  <a:lnTo>
                    <a:pt x="346851" y="2619530"/>
                  </a:lnTo>
                  <a:lnTo>
                    <a:pt x="0" y="2619530"/>
                  </a:lnTo>
                  <a:close/>
                </a:path>
              </a:pathLst>
            </a:custGeom>
            <a:solidFill>
              <a:srgbClr val="E1F0F6"/>
            </a:solidFill>
          </p:spPr>
        </p:sp>
        <p:sp>
          <p:nvSpPr>
            <p:cNvPr id="12" name="TextBox 7">
              <a:extLst>
                <a:ext uri="{FF2B5EF4-FFF2-40B4-BE49-F238E27FC236}">
                  <a16:creationId xmlns:a16="http://schemas.microsoft.com/office/drawing/2014/main" id="{C27CA4DA-B212-4DF3-AED1-5D65D246B1EC}"/>
                </a:ext>
              </a:extLst>
            </p:cNvPr>
            <p:cNvSpPr txBox="1"/>
            <p:nvPr/>
          </p:nvSpPr>
          <p:spPr>
            <a:xfrm>
              <a:off x="0" y="-133350"/>
              <a:ext cx="812800" cy="946150"/>
            </a:xfrm>
            <a:prstGeom prst="rect">
              <a:avLst/>
            </a:prstGeom>
          </p:spPr>
          <p:txBody>
            <a:bodyPr lIns="33867" tIns="33867" rIns="33867" bIns="33867" rtlCol="0" anchor="ctr"/>
            <a:lstStyle/>
            <a:p>
              <a:pPr algn="ctr">
                <a:lnSpc>
                  <a:spcPts val="2244"/>
                </a:lnSpc>
              </a:pPr>
              <a:endParaRPr sz="1200" dirty="0"/>
            </a:p>
          </p:txBody>
        </p:sp>
      </p:grpSp>
    </p:spTree>
    <p:extLst>
      <p:ext uri="{BB962C8B-B14F-4D97-AF65-F5344CB8AC3E}">
        <p14:creationId xmlns:p14="http://schemas.microsoft.com/office/powerpoint/2010/main" val="23140691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5DC74A4-26BD-4972-83E9-B217531EFA07}"/>
              </a:ext>
            </a:extLst>
          </p:cNvPr>
          <p:cNvSpPr>
            <a:spLocks noGrp="1"/>
          </p:cNvSpPr>
          <p:nvPr>
            <p:ph type="title"/>
          </p:nvPr>
        </p:nvSpPr>
        <p:spPr>
          <a:xfrm>
            <a:off x="609600" y="331155"/>
            <a:ext cx="10972800" cy="1082439"/>
          </a:xfrm>
        </p:spPr>
        <p:txBody>
          <a:bodyPr/>
          <a:lstStyle/>
          <a:p>
            <a:r>
              <a:rPr lang="en-US" dirty="0"/>
              <a:t>FUTURE DIRECTIONS</a:t>
            </a:r>
          </a:p>
        </p:txBody>
      </p:sp>
      <p:sp>
        <p:nvSpPr>
          <p:cNvPr id="10" name="Content Placeholder 9">
            <a:extLst>
              <a:ext uri="{FF2B5EF4-FFF2-40B4-BE49-F238E27FC236}">
                <a16:creationId xmlns:a16="http://schemas.microsoft.com/office/drawing/2014/main" id="{F228AA88-20D0-44AD-96F4-A5CA27AA5B77}"/>
              </a:ext>
            </a:extLst>
          </p:cNvPr>
          <p:cNvSpPr>
            <a:spLocks noGrp="1"/>
          </p:cNvSpPr>
          <p:nvPr>
            <p:ph idx="1"/>
          </p:nvPr>
        </p:nvSpPr>
        <p:spPr/>
        <p:txBody>
          <a:bodyPr/>
          <a:lstStyle/>
          <a:p>
            <a:r>
              <a:rPr lang="en-US" dirty="0"/>
              <a:t>Research</a:t>
            </a:r>
          </a:p>
          <a:p>
            <a:pPr lvl="1"/>
            <a:r>
              <a:rPr lang="en-US" dirty="0"/>
              <a:t>Data Collection</a:t>
            </a:r>
          </a:p>
          <a:p>
            <a:r>
              <a:rPr lang="en-US" dirty="0"/>
              <a:t>HLVIP vs HBVIP</a:t>
            </a:r>
          </a:p>
          <a:p>
            <a:pPr lvl="1"/>
            <a:r>
              <a:rPr lang="en-US" dirty="0"/>
              <a:t>In House 24/7</a:t>
            </a:r>
          </a:p>
          <a:p>
            <a:r>
              <a:rPr lang="en-US" dirty="0"/>
              <a:t>Expansion to other HCA Trauma Centers</a:t>
            </a:r>
          </a:p>
          <a:p>
            <a:r>
              <a:rPr lang="en-US" dirty="0"/>
              <a:t>Increased Language Ability</a:t>
            </a:r>
          </a:p>
          <a:p>
            <a:r>
              <a:rPr lang="en-US" dirty="0"/>
              <a:t>Project Inspire</a:t>
            </a:r>
          </a:p>
          <a:p>
            <a:r>
              <a:rPr lang="en-US" dirty="0"/>
              <a:t>School Based Partnerships</a:t>
            </a:r>
          </a:p>
        </p:txBody>
      </p:sp>
      <p:sp>
        <p:nvSpPr>
          <p:cNvPr id="7" name="Footer Placeholder 6">
            <a:extLst>
              <a:ext uri="{FF2B5EF4-FFF2-40B4-BE49-F238E27FC236}">
                <a16:creationId xmlns:a16="http://schemas.microsoft.com/office/drawing/2014/main" id="{0D094880-387C-4774-9BED-F6AC1ECF1F7B}"/>
              </a:ext>
            </a:extLst>
          </p:cNvPr>
          <p:cNvSpPr>
            <a:spLocks noGrp="1"/>
          </p:cNvSpPr>
          <p:nvPr>
            <p:ph type="ftr" sz="quarter" idx="11"/>
          </p:nvPr>
        </p:nvSpPr>
        <p:spPr/>
        <p:txBody>
          <a:bodyPr/>
          <a:lstStyle/>
          <a:p>
            <a:r>
              <a:rPr lang="en-US" dirty="0">
                <a:cs typeface="Arial"/>
              </a:rPr>
              <a:t>Division</a:t>
            </a:r>
          </a:p>
          <a:p>
            <a:r>
              <a:rPr lang="en-US" dirty="0">
                <a:cs typeface="Arial"/>
              </a:rPr>
              <a:t>Facility</a:t>
            </a:r>
          </a:p>
        </p:txBody>
      </p:sp>
      <p:grpSp>
        <p:nvGrpSpPr>
          <p:cNvPr id="11" name="Group 5">
            <a:extLst>
              <a:ext uri="{FF2B5EF4-FFF2-40B4-BE49-F238E27FC236}">
                <a16:creationId xmlns:a16="http://schemas.microsoft.com/office/drawing/2014/main" id="{F0C5203E-340D-4E01-B257-5C2AAD320344}"/>
              </a:ext>
            </a:extLst>
          </p:cNvPr>
          <p:cNvGrpSpPr/>
          <p:nvPr/>
        </p:nvGrpSpPr>
        <p:grpSpPr>
          <a:xfrm rot="5400000">
            <a:off x="6271241" y="3355460"/>
            <a:ext cx="877967" cy="6630686"/>
            <a:chOff x="0" y="0"/>
            <a:chExt cx="346851" cy="2619530"/>
          </a:xfrm>
        </p:grpSpPr>
        <p:sp>
          <p:nvSpPr>
            <p:cNvPr id="12" name="Freeform 6">
              <a:extLst>
                <a:ext uri="{FF2B5EF4-FFF2-40B4-BE49-F238E27FC236}">
                  <a16:creationId xmlns:a16="http://schemas.microsoft.com/office/drawing/2014/main" id="{251D627C-2FEA-44EF-9B4D-4C08566F0E7E}"/>
                </a:ext>
              </a:extLst>
            </p:cNvPr>
            <p:cNvSpPr/>
            <p:nvPr/>
          </p:nvSpPr>
          <p:spPr>
            <a:xfrm>
              <a:off x="0" y="0"/>
              <a:ext cx="346851" cy="2619530"/>
            </a:xfrm>
            <a:custGeom>
              <a:avLst/>
              <a:gdLst/>
              <a:ahLst/>
              <a:cxnLst/>
              <a:rect l="l" t="t" r="r" b="b"/>
              <a:pathLst>
                <a:path w="346851" h="2619530">
                  <a:moveTo>
                    <a:pt x="0" y="0"/>
                  </a:moveTo>
                  <a:lnTo>
                    <a:pt x="346851" y="0"/>
                  </a:lnTo>
                  <a:lnTo>
                    <a:pt x="346851" y="2619530"/>
                  </a:lnTo>
                  <a:lnTo>
                    <a:pt x="0" y="2619530"/>
                  </a:lnTo>
                  <a:close/>
                </a:path>
              </a:pathLst>
            </a:custGeom>
            <a:solidFill>
              <a:srgbClr val="E1F0F6"/>
            </a:solidFill>
          </p:spPr>
        </p:sp>
        <p:sp>
          <p:nvSpPr>
            <p:cNvPr id="13" name="TextBox 7">
              <a:extLst>
                <a:ext uri="{FF2B5EF4-FFF2-40B4-BE49-F238E27FC236}">
                  <a16:creationId xmlns:a16="http://schemas.microsoft.com/office/drawing/2014/main" id="{871929AB-A393-478E-99BB-554767FA0827}"/>
                </a:ext>
              </a:extLst>
            </p:cNvPr>
            <p:cNvSpPr txBox="1"/>
            <p:nvPr/>
          </p:nvSpPr>
          <p:spPr>
            <a:xfrm>
              <a:off x="0" y="-133350"/>
              <a:ext cx="812800" cy="946150"/>
            </a:xfrm>
            <a:prstGeom prst="rect">
              <a:avLst/>
            </a:prstGeom>
          </p:spPr>
          <p:txBody>
            <a:bodyPr lIns="33867" tIns="33867" rIns="33867" bIns="33867" rtlCol="0" anchor="ctr"/>
            <a:lstStyle/>
            <a:p>
              <a:pPr algn="ctr">
                <a:lnSpc>
                  <a:spcPts val="2244"/>
                </a:lnSpc>
              </a:pPr>
              <a:endParaRPr sz="1200" dirty="0"/>
            </a:p>
          </p:txBody>
        </p:sp>
      </p:grpSp>
      <p:pic>
        <p:nvPicPr>
          <p:cNvPr id="1026" name="Picture 2" descr="Image preview">
            <a:extLst>
              <a:ext uri="{FF2B5EF4-FFF2-40B4-BE49-F238E27FC236}">
                <a16:creationId xmlns:a16="http://schemas.microsoft.com/office/drawing/2014/main" id="{B6DB01B8-9381-4871-BB0F-A1C93A7511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6319" y="4473070"/>
            <a:ext cx="1985233" cy="238493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preview">
            <a:extLst>
              <a:ext uri="{FF2B5EF4-FFF2-40B4-BE49-F238E27FC236}">
                <a16:creationId xmlns:a16="http://schemas.microsoft.com/office/drawing/2014/main" id="{60146282-0369-4899-8ADE-8595A37BE2B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650" b="34726"/>
          <a:stretch/>
        </p:blipFill>
        <p:spPr bwMode="auto">
          <a:xfrm>
            <a:off x="6506692" y="890291"/>
            <a:ext cx="4499060" cy="17222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f6e376cb-174d-477e-9c94-83ee3d84a5be@namprd02">
            <a:extLst>
              <a:ext uri="{FF2B5EF4-FFF2-40B4-BE49-F238E27FC236}">
                <a16:creationId xmlns:a16="http://schemas.microsoft.com/office/drawing/2014/main" id="{295491D3-ECD8-469E-A5BF-5C0E835DF5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9892" y="2612491"/>
            <a:ext cx="3412508" cy="2275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40876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E80EA-BB6E-4D9C-B6BF-6411872A8E7A}"/>
              </a:ext>
            </a:extLst>
          </p:cNvPr>
          <p:cNvSpPr>
            <a:spLocks noGrp="1"/>
          </p:cNvSpPr>
          <p:nvPr>
            <p:ph type="title"/>
          </p:nvPr>
        </p:nvSpPr>
        <p:spPr>
          <a:xfrm>
            <a:off x="609600" y="78809"/>
            <a:ext cx="10972800" cy="1082439"/>
          </a:xfrm>
        </p:spPr>
        <p:txBody>
          <a:bodyPr/>
          <a:lstStyle/>
          <a:p>
            <a:r>
              <a:rPr lang="en-US" dirty="0"/>
              <a:t>RESOURCES</a:t>
            </a:r>
          </a:p>
        </p:txBody>
      </p:sp>
      <p:sp>
        <p:nvSpPr>
          <p:cNvPr id="3" name="Content Placeholder 2">
            <a:extLst>
              <a:ext uri="{FF2B5EF4-FFF2-40B4-BE49-F238E27FC236}">
                <a16:creationId xmlns:a16="http://schemas.microsoft.com/office/drawing/2014/main" id="{7A367D27-03FA-467F-A8BD-C1779463FA2C}"/>
              </a:ext>
            </a:extLst>
          </p:cNvPr>
          <p:cNvSpPr>
            <a:spLocks noGrp="1"/>
          </p:cNvSpPr>
          <p:nvPr>
            <p:ph idx="1"/>
          </p:nvPr>
        </p:nvSpPr>
        <p:spPr>
          <a:xfrm>
            <a:off x="247135" y="1218773"/>
            <a:ext cx="11738919" cy="5019198"/>
          </a:xfrm>
        </p:spPr>
        <p:txBody>
          <a:bodyPr/>
          <a:lstStyle/>
          <a:p>
            <a:r>
              <a:rPr lang="en-US" dirty="0"/>
              <a:t>American College of Surgeons Committee on Trauma</a:t>
            </a:r>
          </a:p>
          <a:p>
            <a:r>
              <a:rPr lang="en-US" dirty="0"/>
              <a:t>The Health Alliance for Violence Intervention (HAVI)  </a:t>
            </a:r>
            <a:r>
              <a:rPr lang="en-US" dirty="0">
                <a:hlinkClick r:id="rId3"/>
              </a:rPr>
              <a:t>www.TheHavi.Org</a:t>
            </a:r>
            <a:endParaRPr lang="en-US" dirty="0"/>
          </a:p>
          <a:p>
            <a:r>
              <a:rPr lang="en-US" dirty="0"/>
              <a:t>Harris County Public Health- </a:t>
            </a:r>
            <a:r>
              <a:rPr lang="en-US" sz="2100" dirty="0"/>
              <a:t>Community Health and Violence Prevention Services</a:t>
            </a:r>
          </a:p>
          <a:p>
            <a:r>
              <a:rPr lang="en-US" dirty="0"/>
              <a:t>White House Office of Gun Violence Prevention</a:t>
            </a:r>
          </a:p>
          <a:p>
            <a:r>
              <a:rPr lang="en-US" dirty="0"/>
              <a:t>EndCommunityViolence.com; American Rescue Plan</a:t>
            </a:r>
          </a:p>
          <a:p>
            <a:r>
              <a:rPr lang="en-US" dirty="0"/>
              <a:t>Boston Medical Center VIAP; Bridging the Gap in Richmond, VA; Oakland’s Youth Alive/Caught in the Crossfire; Wrap Around Project in San Fran</a:t>
            </a:r>
          </a:p>
          <a:p>
            <a:r>
              <a:rPr lang="en-US" dirty="0"/>
              <a:t>Co-SERVE</a:t>
            </a:r>
          </a:p>
          <a:p>
            <a:r>
              <a:rPr lang="en-US" dirty="0">
                <a:hlinkClick r:id="rId4"/>
              </a:rPr>
              <a:t>Shiree.Berry@hcahealthcare.com</a:t>
            </a:r>
            <a:r>
              <a:rPr lang="en-US" dirty="0"/>
              <a:t>; </a:t>
            </a:r>
            <a:r>
              <a:rPr lang="en-US" dirty="0">
                <a:hlinkClick r:id="rId5"/>
              </a:rPr>
              <a:t>Chandra.Siegrist@hcahealthcare.com</a:t>
            </a:r>
            <a:endParaRPr lang="en-US" dirty="0"/>
          </a:p>
        </p:txBody>
      </p:sp>
      <p:sp>
        <p:nvSpPr>
          <p:cNvPr id="5" name="Slide Number Placeholder 4">
            <a:extLst>
              <a:ext uri="{FF2B5EF4-FFF2-40B4-BE49-F238E27FC236}">
                <a16:creationId xmlns:a16="http://schemas.microsoft.com/office/drawing/2014/main" id="{DA386875-E6A0-4B45-B1E4-507BAB59430A}"/>
              </a:ext>
            </a:extLst>
          </p:cNvPr>
          <p:cNvSpPr>
            <a:spLocks noGrp="1"/>
          </p:cNvSpPr>
          <p:nvPr>
            <p:ph type="sldNum" sz="quarter" idx="12"/>
          </p:nvPr>
        </p:nvSpPr>
        <p:spPr/>
        <p:txBody>
          <a:bodyPr/>
          <a:lstStyle/>
          <a:p>
            <a:fld id="{3FA814F0-1288-479A-85DF-D971B6AE7E83}" type="slidenum">
              <a:rPr lang="en-US" smtClean="0"/>
              <a:t>16</a:t>
            </a:fld>
            <a:endParaRPr lang="en-US" dirty="0"/>
          </a:p>
        </p:txBody>
      </p:sp>
      <p:grpSp>
        <p:nvGrpSpPr>
          <p:cNvPr id="6" name="Group 5">
            <a:extLst>
              <a:ext uri="{FF2B5EF4-FFF2-40B4-BE49-F238E27FC236}">
                <a16:creationId xmlns:a16="http://schemas.microsoft.com/office/drawing/2014/main" id="{C31B7D48-874E-4F05-9442-C9AA4E9F2F34}"/>
              </a:ext>
            </a:extLst>
          </p:cNvPr>
          <p:cNvGrpSpPr/>
          <p:nvPr/>
        </p:nvGrpSpPr>
        <p:grpSpPr>
          <a:xfrm rot="5400000">
            <a:off x="6084500" y="3782558"/>
            <a:ext cx="2057401" cy="6968228"/>
            <a:chOff x="0" y="-133350"/>
            <a:chExt cx="812800" cy="2752880"/>
          </a:xfrm>
        </p:grpSpPr>
        <p:sp>
          <p:nvSpPr>
            <p:cNvPr id="7" name="Freeform 6">
              <a:extLst>
                <a:ext uri="{FF2B5EF4-FFF2-40B4-BE49-F238E27FC236}">
                  <a16:creationId xmlns:a16="http://schemas.microsoft.com/office/drawing/2014/main" id="{B6EC8A04-45C2-478C-8518-C55C64F1478B}"/>
                </a:ext>
              </a:extLst>
            </p:cNvPr>
            <p:cNvSpPr/>
            <p:nvPr/>
          </p:nvSpPr>
          <p:spPr>
            <a:xfrm>
              <a:off x="0" y="0"/>
              <a:ext cx="376754" cy="2619530"/>
            </a:xfrm>
            <a:custGeom>
              <a:avLst/>
              <a:gdLst/>
              <a:ahLst/>
              <a:cxnLst/>
              <a:rect l="l" t="t" r="r" b="b"/>
              <a:pathLst>
                <a:path w="346851" h="2619530">
                  <a:moveTo>
                    <a:pt x="0" y="0"/>
                  </a:moveTo>
                  <a:lnTo>
                    <a:pt x="346851" y="0"/>
                  </a:lnTo>
                  <a:lnTo>
                    <a:pt x="346851" y="2619530"/>
                  </a:lnTo>
                  <a:lnTo>
                    <a:pt x="0" y="2619530"/>
                  </a:lnTo>
                  <a:close/>
                </a:path>
              </a:pathLst>
            </a:custGeom>
            <a:solidFill>
              <a:srgbClr val="E1F0F6"/>
            </a:solidFill>
          </p:spPr>
        </p:sp>
        <p:sp>
          <p:nvSpPr>
            <p:cNvPr id="8" name="TextBox 7">
              <a:extLst>
                <a:ext uri="{FF2B5EF4-FFF2-40B4-BE49-F238E27FC236}">
                  <a16:creationId xmlns:a16="http://schemas.microsoft.com/office/drawing/2014/main" id="{8695A0B5-6015-474E-B191-E0E7100CB2C5}"/>
                </a:ext>
              </a:extLst>
            </p:cNvPr>
            <p:cNvSpPr txBox="1"/>
            <p:nvPr/>
          </p:nvSpPr>
          <p:spPr>
            <a:xfrm>
              <a:off x="0" y="-133350"/>
              <a:ext cx="812800" cy="946150"/>
            </a:xfrm>
            <a:prstGeom prst="rect">
              <a:avLst/>
            </a:prstGeom>
          </p:spPr>
          <p:txBody>
            <a:bodyPr lIns="33867" tIns="33867" rIns="33867" bIns="33867" rtlCol="0" anchor="ctr"/>
            <a:lstStyle/>
            <a:p>
              <a:pPr algn="ctr">
                <a:lnSpc>
                  <a:spcPts val="2244"/>
                </a:lnSpc>
              </a:pPr>
              <a:endParaRPr sz="1200" dirty="0"/>
            </a:p>
          </p:txBody>
        </p:sp>
      </p:grpSp>
    </p:spTree>
    <p:extLst>
      <p:ext uri="{BB962C8B-B14F-4D97-AF65-F5344CB8AC3E}">
        <p14:creationId xmlns:p14="http://schemas.microsoft.com/office/powerpoint/2010/main" val="39492989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66569" y="1374231"/>
            <a:ext cx="10381063" cy="3386093"/>
          </a:xfrm>
        </p:spPr>
        <p:txBody>
          <a:bodyPr/>
          <a:lstStyle/>
          <a:p>
            <a:br>
              <a:rPr lang="en-US" dirty="0"/>
            </a:br>
            <a:br>
              <a:rPr lang="en-US" dirty="0"/>
            </a:br>
            <a:r>
              <a:rPr lang="en-US" dirty="0"/>
              <a:t> </a:t>
            </a:r>
            <a:r>
              <a:rPr lang="en-US" sz="8000" dirty="0"/>
              <a:t>QUESTIONS?</a:t>
            </a:r>
          </a:p>
        </p:txBody>
      </p:sp>
      <p:sp>
        <p:nvSpPr>
          <p:cNvPr id="4" name="Footer Placeholder 3">
            <a:extLst>
              <a:ext uri="{FF2B5EF4-FFF2-40B4-BE49-F238E27FC236}">
                <a16:creationId xmlns:a16="http://schemas.microsoft.com/office/drawing/2014/main" id="{D36A3D93-656E-4863-87C7-A26762536745}"/>
              </a:ext>
            </a:extLst>
          </p:cNvPr>
          <p:cNvSpPr>
            <a:spLocks noGrp="1"/>
          </p:cNvSpPr>
          <p:nvPr>
            <p:ph type="ftr" sz="quarter" idx="3"/>
          </p:nvPr>
        </p:nvSpPr>
        <p:spPr>
          <a:xfrm>
            <a:off x="986507" y="6295496"/>
            <a:ext cx="4520557" cy="375892"/>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Arial"/>
                <a:ea typeface="+mn-ea"/>
                <a:cs typeface="Arial"/>
              </a:rPr>
              <a:t>Division:  Gulf Coast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Arial"/>
                <a:ea typeface="+mn-ea"/>
                <a:cs typeface="Arial"/>
              </a:rPr>
              <a:t>Facility:  Houston Northwest</a:t>
            </a:r>
          </a:p>
        </p:txBody>
      </p:sp>
      <p:grpSp>
        <p:nvGrpSpPr>
          <p:cNvPr id="5" name="Group 5">
            <a:extLst>
              <a:ext uri="{FF2B5EF4-FFF2-40B4-BE49-F238E27FC236}">
                <a16:creationId xmlns:a16="http://schemas.microsoft.com/office/drawing/2014/main" id="{3C9E3089-F119-4C49-9FE3-43014223456D}"/>
              </a:ext>
            </a:extLst>
          </p:cNvPr>
          <p:cNvGrpSpPr/>
          <p:nvPr/>
        </p:nvGrpSpPr>
        <p:grpSpPr>
          <a:xfrm rot="5400000">
            <a:off x="6271241" y="3355460"/>
            <a:ext cx="877967" cy="6630686"/>
            <a:chOff x="0" y="0"/>
            <a:chExt cx="346851" cy="2619530"/>
          </a:xfrm>
        </p:grpSpPr>
        <p:sp>
          <p:nvSpPr>
            <p:cNvPr id="6" name="Freeform 6">
              <a:extLst>
                <a:ext uri="{FF2B5EF4-FFF2-40B4-BE49-F238E27FC236}">
                  <a16:creationId xmlns:a16="http://schemas.microsoft.com/office/drawing/2014/main" id="{2F71336F-3559-4AF2-8FE3-DF04AEC48D08}"/>
                </a:ext>
              </a:extLst>
            </p:cNvPr>
            <p:cNvSpPr/>
            <p:nvPr/>
          </p:nvSpPr>
          <p:spPr>
            <a:xfrm>
              <a:off x="0" y="0"/>
              <a:ext cx="346851" cy="2619530"/>
            </a:xfrm>
            <a:custGeom>
              <a:avLst/>
              <a:gdLst/>
              <a:ahLst/>
              <a:cxnLst/>
              <a:rect l="l" t="t" r="r" b="b"/>
              <a:pathLst>
                <a:path w="346851" h="2619530">
                  <a:moveTo>
                    <a:pt x="0" y="0"/>
                  </a:moveTo>
                  <a:lnTo>
                    <a:pt x="346851" y="0"/>
                  </a:lnTo>
                  <a:lnTo>
                    <a:pt x="346851" y="2619530"/>
                  </a:lnTo>
                  <a:lnTo>
                    <a:pt x="0" y="2619530"/>
                  </a:lnTo>
                  <a:close/>
                </a:path>
              </a:pathLst>
            </a:custGeom>
            <a:solidFill>
              <a:srgbClr val="E1F0F6"/>
            </a:solidFill>
          </p:spPr>
        </p:sp>
        <p:sp>
          <p:nvSpPr>
            <p:cNvPr id="7" name="TextBox 7">
              <a:extLst>
                <a:ext uri="{FF2B5EF4-FFF2-40B4-BE49-F238E27FC236}">
                  <a16:creationId xmlns:a16="http://schemas.microsoft.com/office/drawing/2014/main" id="{CB2AD479-6C16-4AB2-A85D-53D8E3592430}"/>
                </a:ext>
              </a:extLst>
            </p:cNvPr>
            <p:cNvSpPr txBox="1"/>
            <p:nvPr/>
          </p:nvSpPr>
          <p:spPr>
            <a:xfrm>
              <a:off x="0" y="-133350"/>
              <a:ext cx="812800" cy="946150"/>
            </a:xfrm>
            <a:prstGeom prst="rect">
              <a:avLst/>
            </a:prstGeom>
          </p:spPr>
          <p:txBody>
            <a:bodyPr lIns="33867" tIns="33867" rIns="33867" bIns="33867" rtlCol="0" anchor="ctr"/>
            <a:lstStyle/>
            <a:p>
              <a:pPr algn="ctr">
                <a:lnSpc>
                  <a:spcPts val="2244"/>
                </a:lnSpc>
              </a:pPr>
              <a:endParaRPr sz="1200" dirty="0"/>
            </a:p>
          </p:txBody>
        </p:sp>
      </p:grpSp>
    </p:spTree>
    <p:extLst>
      <p:ext uri="{BB962C8B-B14F-4D97-AF65-F5344CB8AC3E}">
        <p14:creationId xmlns:p14="http://schemas.microsoft.com/office/powerpoint/2010/main" val="32357026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D520972-4C82-414F-A505-81CE954DF50B}"/>
              </a:ext>
            </a:extLst>
          </p:cNvPr>
          <p:cNvSpPr>
            <a:spLocks noGrp="1"/>
          </p:cNvSpPr>
          <p:nvPr>
            <p:ph type="body" sz="quarter" idx="10"/>
          </p:nvPr>
        </p:nvSpPr>
        <p:spPr>
          <a:xfrm>
            <a:off x="4572002" y="634044"/>
            <a:ext cx="5807673" cy="509165"/>
          </a:xfrm>
        </p:spPr>
        <p:txBody>
          <a:bodyPr/>
          <a:lstStyle/>
          <a:p>
            <a:r>
              <a:rPr lang="en-US" sz="4800" dirty="0">
                <a:solidFill>
                  <a:srgbClr val="002060"/>
                </a:solidFill>
                <a:latin typeface="Mark for HCA Black" panose="020B0606020201010104" pitchFamily="34" charset="0"/>
                <a:cs typeface="Mark for HCA Black" panose="020B0606020201010104" pitchFamily="34" charset="0"/>
              </a:rPr>
              <a:t>EPIDEMIOLOGY</a:t>
            </a:r>
          </a:p>
        </p:txBody>
      </p:sp>
      <p:sp>
        <p:nvSpPr>
          <p:cNvPr id="30" name="TextBox 25">
            <a:extLst>
              <a:ext uri="{FF2B5EF4-FFF2-40B4-BE49-F238E27FC236}">
                <a16:creationId xmlns:a16="http://schemas.microsoft.com/office/drawing/2014/main" id="{65308145-97A2-4FA5-9C5F-BAE984650799}"/>
              </a:ext>
            </a:extLst>
          </p:cNvPr>
          <p:cNvSpPr txBox="1">
            <a:spLocks noGrp="1"/>
          </p:cNvSpPr>
          <p:nvPr>
            <p:ph idx="1"/>
          </p:nvPr>
        </p:nvSpPr>
        <p:spPr>
          <a:xfrm>
            <a:off x="4572003" y="1898448"/>
            <a:ext cx="7262034" cy="3078215"/>
          </a:xfrm>
          <a:prstGeom prst="rect">
            <a:avLst/>
          </a:prstGeom>
        </p:spPr>
        <p:txBody>
          <a:bodyPr wrap="square" lIns="0" tIns="0" rIns="0" bIns="0" rtlCol="0" anchor="t">
            <a:spAutoFit/>
          </a:bodyPr>
          <a:lstStyle/>
          <a:p>
            <a:pPr marL="0" marR="0" lvl="0" indent="0" algn="ctr" defTabSz="609630" rtl="0" eaLnBrk="1" fontAlgn="auto" latinLnBrk="0" hangingPunct="1">
              <a:lnSpc>
                <a:spcPts val="4853"/>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tx2"/>
                </a:solidFill>
                <a:effectLst/>
                <a:uLnTx/>
                <a:uFillTx/>
                <a:latin typeface="Open Sans"/>
                <a:ea typeface="+mn-ea"/>
                <a:cs typeface="+mn-cs"/>
              </a:rPr>
              <a:t>100K Non-Fatal Firearm Injuries/Year</a:t>
            </a:r>
          </a:p>
          <a:p>
            <a:pPr marL="0" marR="0" lvl="0" indent="0" algn="ctr" defTabSz="609630" rtl="0" eaLnBrk="1" fontAlgn="auto" latinLnBrk="0" hangingPunct="1">
              <a:lnSpc>
                <a:spcPts val="4853"/>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tx2"/>
                </a:solidFill>
                <a:effectLst/>
                <a:uLnTx/>
                <a:uFillTx/>
                <a:latin typeface="Open Sans"/>
                <a:ea typeface="+mn-ea"/>
                <a:cs typeface="+mn-cs"/>
              </a:rPr>
              <a:t>39K Fatal Firearm Injuries/Year</a:t>
            </a:r>
          </a:p>
          <a:p>
            <a:pPr marL="0" marR="0" lvl="0" indent="0" algn="ctr" defTabSz="609630" rtl="0" eaLnBrk="1" fontAlgn="auto" latinLnBrk="0" hangingPunct="1">
              <a:lnSpc>
                <a:spcPts val="4853"/>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tx2"/>
                </a:solidFill>
                <a:effectLst/>
                <a:uLnTx/>
                <a:uFillTx/>
                <a:latin typeface="Open Sans"/>
                <a:ea typeface="+mn-ea"/>
                <a:cs typeface="+mn-cs"/>
              </a:rPr>
              <a:t>100 Persons/Day Killed</a:t>
            </a:r>
          </a:p>
          <a:p>
            <a:pPr marL="0" marR="0" lvl="0" indent="0" algn="ctr" defTabSz="609630" rtl="0" eaLnBrk="1" fontAlgn="auto" latinLnBrk="0" hangingPunct="1">
              <a:lnSpc>
                <a:spcPts val="4853"/>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tx2"/>
                </a:solidFill>
                <a:effectLst/>
                <a:uLnTx/>
                <a:uFillTx/>
                <a:latin typeface="Open Sans"/>
                <a:ea typeface="+mn-ea"/>
                <a:cs typeface="+mn-cs"/>
              </a:rPr>
              <a:t>19 Children Shot Today</a:t>
            </a:r>
          </a:p>
          <a:p>
            <a:pPr marL="0" marR="0" lvl="0" indent="0" algn="ctr" defTabSz="609630" rtl="0" eaLnBrk="1" fontAlgn="auto" latinLnBrk="0" hangingPunct="1">
              <a:lnSpc>
                <a:spcPts val="4853"/>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tx2"/>
                </a:solidFill>
                <a:effectLst/>
                <a:uLnTx/>
                <a:uFillTx/>
                <a:latin typeface="Open Sans"/>
                <a:ea typeface="+mn-ea"/>
                <a:cs typeface="+mn-cs"/>
              </a:rPr>
              <a:t>Over 40 Years = 1.2 Million Deaths</a:t>
            </a:r>
          </a:p>
        </p:txBody>
      </p:sp>
      <p:grpSp>
        <p:nvGrpSpPr>
          <p:cNvPr id="31" name="Group 4">
            <a:extLst>
              <a:ext uri="{FF2B5EF4-FFF2-40B4-BE49-F238E27FC236}">
                <a16:creationId xmlns:a16="http://schemas.microsoft.com/office/drawing/2014/main" id="{F6CB636C-435F-4952-9FFD-3BCF55092B77}"/>
              </a:ext>
            </a:extLst>
          </p:cNvPr>
          <p:cNvGrpSpPr/>
          <p:nvPr/>
        </p:nvGrpSpPr>
        <p:grpSpPr>
          <a:xfrm rot="5400000">
            <a:off x="6505922" y="3076724"/>
            <a:ext cx="877967" cy="7059515"/>
            <a:chOff x="0" y="0"/>
            <a:chExt cx="346851" cy="2788944"/>
          </a:xfrm>
        </p:grpSpPr>
        <p:sp>
          <p:nvSpPr>
            <p:cNvPr id="32" name="Freeform 5">
              <a:extLst>
                <a:ext uri="{FF2B5EF4-FFF2-40B4-BE49-F238E27FC236}">
                  <a16:creationId xmlns:a16="http://schemas.microsoft.com/office/drawing/2014/main" id="{0C926DDC-78C4-450C-B275-4566A737DAD6}"/>
                </a:ext>
              </a:extLst>
            </p:cNvPr>
            <p:cNvSpPr/>
            <p:nvPr/>
          </p:nvSpPr>
          <p:spPr>
            <a:xfrm>
              <a:off x="0" y="0"/>
              <a:ext cx="346851" cy="2788944"/>
            </a:xfrm>
            <a:custGeom>
              <a:avLst/>
              <a:gdLst/>
              <a:ahLst/>
              <a:cxnLst/>
              <a:rect l="l" t="t" r="r" b="b"/>
              <a:pathLst>
                <a:path w="346851" h="2788944">
                  <a:moveTo>
                    <a:pt x="0" y="0"/>
                  </a:moveTo>
                  <a:lnTo>
                    <a:pt x="346851" y="0"/>
                  </a:lnTo>
                  <a:lnTo>
                    <a:pt x="346851" y="2788944"/>
                  </a:lnTo>
                  <a:lnTo>
                    <a:pt x="0" y="2788944"/>
                  </a:lnTo>
                  <a:close/>
                </a:path>
              </a:pathLst>
            </a:custGeom>
            <a:solidFill>
              <a:srgbClr val="E1F0F6"/>
            </a:solidFill>
          </p:spPr>
        </p:sp>
        <p:sp>
          <p:nvSpPr>
            <p:cNvPr id="33" name="TextBox 6">
              <a:extLst>
                <a:ext uri="{FF2B5EF4-FFF2-40B4-BE49-F238E27FC236}">
                  <a16:creationId xmlns:a16="http://schemas.microsoft.com/office/drawing/2014/main" id="{CEA9BB7B-2BC4-4B59-8968-9ED138C77159}"/>
                </a:ext>
              </a:extLst>
            </p:cNvPr>
            <p:cNvSpPr txBox="1"/>
            <p:nvPr/>
          </p:nvSpPr>
          <p:spPr>
            <a:xfrm>
              <a:off x="0" y="-133350"/>
              <a:ext cx="812800" cy="946150"/>
            </a:xfrm>
            <a:prstGeom prst="rect">
              <a:avLst/>
            </a:prstGeom>
          </p:spPr>
          <p:txBody>
            <a:bodyPr lIns="33867" tIns="33867" rIns="33867" bIns="33867" rtlCol="0" anchor="ctr"/>
            <a:lstStyle/>
            <a:p>
              <a:pPr marL="0" marR="0" lvl="0" indent="0" algn="ctr" defTabSz="914400" rtl="0" eaLnBrk="1" fontAlgn="auto" latinLnBrk="0" hangingPunct="1">
                <a:lnSpc>
                  <a:spcPts val="2244"/>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5328067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rot="845146">
            <a:off x="5473101" y="-657998"/>
            <a:ext cx="4237615" cy="5449660"/>
            <a:chOff x="0" y="0"/>
            <a:chExt cx="4142740" cy="5327650"/>
          </a:xfrm>
        </p:grpSpPr>
        <p:sp>
          <p:nvSpPr>
            <p:cNvPr id="6" name="Freeform 6"/>
            <p:cNvSpPr/>
            <p:nvPr/>
          </p:nvSpPr>
          <p:spPr>
            <a:xfrm>
              <a:off x="353060" y="4452620"/>
              <a:ext cx="3789680" cy="356870"/>
            </a:xfrm>
            <a:custGeom>
              <a:avLst/>
              <a:gdLst/>
              <a:ahLst/>
              <a:cxnLst/>
              <a:rect l="l" t="t" r="r" b="b"/>
              <a:pathLst>
                <a:path w="3789680" h="356870">
                  <a:moveTo>
                    <a:pt x="15240" y="15240"/>
                  </a:moveTo>
                  <a:cubicBezTo>
                    <a:pt x="7620" y="13970"/>
                    <a:pt x="2540" y="7620"/>
                    <a:pt x="2540" y="0"/>
                  </a:cubicBezTo>
                  <a:lnTo>
                    <a:pt x="1270" y="13970"/>
                  </a:lnTo>
                  <a:cubicBezTo>
                    <a:pt x="0" y="21590"/>
                    <a:pt x="6350" y="27940"/>
                    <a:pt x="13970" y="29210"/>
                  </a:cubicBezTo>
                  <a:lnTo>
                    <a:pt x="3780790" y="356870"/>
                  </a:lnTo>
                  <a:cubicBezTo>
                    <a:pt x="3784600" y="356870"/>
                    <a:pt x="3787140" y="355600"/>
                    <a:pt x="3789680" y="354330"/>
                  </a:cubicBezTo>
                  <a:lnTo>
                    <a:pt x="3775710" y="342900"/>
                  </a:lnTo>
                  <a:lnTo>
                    <a:pt x="15240" y="15240"/>
                  </a:lnTo>
                  <a:close/>
                </a:path>
              </a:pathLst>
            </a:custGeom>
            <a:solidFill>
              <a:srgbClr val="898888"/>
            </a:solidFill>
          </p:spPr>
        </p:sp>
        <p:sp>
          <p:nvSpPr>
            <p:cNvPr id="9" name="Freeform 9"/>
            <p:cNvSpPr/>
            <p:nvPr/>
          </p:nvSpPr>
          <p:spPr>
            <a:xfrm>
              <a:off x="0" y="0"/>
              <a:ext cx="0" cy="0"/>
            </a:xfrm>
            <a:custGeom>
              <a:avLst/>
              <a:gdLst/>
              <a:ahLst/>
              <a:cxnLst/>
              <a:rect l="l" t="t" r="r" b="b"/>
              <a:pathLst>
                <a:path/>
              </a:pathLst>
            </a:custGeom>
            <a:solidFill>
              <a:srgbClr val="FFFFFF"/>
            </a:solidFill>
          </p:spPr>
        </p:sp>
        <p:sp>
          <p:nvSpPr>
            <p:cNvPr id="10" name="Freeform 10"/>
            <p:cNvSpPr/>
            <p:nvPr/>
          </p:nvSpPr>
          <p:spPr>
            <a:xfrm>
              <a:off x="593090" y="3526790"/>
              <a:ext cx="3404870" cy="322580"/>
            </a:xfrm>
            <a:custGeom>
              <a:avLst/>
              <a:gdLst/>
              <a:ahLst/>
              <a:cxnLst/>
              <a:rect l="l" t="t" r="r" b="b"/>
              <a:pathLst>
                <a:path w="3404870" h="322580">
                  <a:moveTo>
                    <a:pt x="3399790" y="308610"/>
                  </a:moveTo>
                  <a:lnTo>
                    <a:pt x="3395980" y="308610"/>
                  </a:lnTo>
                  <a:lnTo>
                    <a:pt x="15240" y="13970"/>
                  </a:lnTo>
                  <a:cubicBezTo>
                    <a:pt x="7620" y="12700"/>
                    <a:pt x="2540" y="6350"/>
                    <a:pt x="2540" y="0"/>
                  </a:cubicBezTo>
                  <a:lnTo>
                    <a:pt x="1270" y="13970"/>
                  </a:lnTo>
                  <a:cubicBezTo>
                    <a:pt x="0" y="21590"/>
                    <a:pt x="6350" y="27940"/>
                    <a:pt x="13970" y="29210"/>
                  </a:cubicBezTo>
                  <a:lnTo>
                    <a:pt x="3394710" y="322580"/>
                  </a:lnTo>
                  <a:cubicBezTo>
                    <a:pt x="3398520" y="322580"/>
                    <a:pt x="3402330" y="321310"/>
                    <a:pt x="3404870" y="318770"/>
                  </a:cubicBezTo>
                  <a:lnTo>
                    <a:pt x="3399790" y="308610"/>
                  </a:lnTo>
                  <a:close/>
                </a:path>
              </a:pathLst>
            </a:custGeom>
            <a:solidFill>
              <a:srgbClr val="FFFFFF"/>
            </a:solidFill>
          </p:spPr>
        </p:sp>
        <p:sp>
          <p:nvSpPr>
            <p:cNvPr id="11" name="Freeform 11"/>
            <p:cNvSpPr/>
            <p:nvPr/>
          </p:nvSpPr>
          <p:spPr>
            <a:xfrm>
              <a:off x="749300" y="80010"/>
              <a:ext cx="1270" cy="3810"/>
            </a:xfrm>
            <a:custGeom>
              <a:avLst/>
              <a:gdLst/>
              <a:ahLst/>
              <a:cxnLst/>
              <a:rect l="l" t="t" r="r" b="b"/>
              <a:pathLst>
                <a:path w="1270" h="3810">
                  <a:moveTo>
                    <a:pt x="0" y="3810"/>
                  </a:moveTo>
                  <a:lnTo>
                    <a:pt x="1270" y="0"/>
                  </a:lnTo>
                  <a:cubicBezTo>
                    <a:pt x="0" y="1270"/>
                    <a:pt x="0" y="2540"/>
                    <a:pt x="0" y="3810"/>
                  </a:cubicBezTo>
                  <a:close/>
                </a:path>
              </a:pathLst>
            </a:custGeom>
            <a:solidFill>
              <a:srgbClr val="FFFFFF"/>
            </a:solidFill>
          </p:spPr>
        </p:sp>
        <p:sp>
          <p:nvSpPr>
            <p:cNvPr id="14" name="Freeform 14"/>
            <p:cNvSpPr/>
            <p:nvPr/>
          </p:nvSpPr>
          <p:spPr>
            <a:xfrm>
              <a:off x="78740" y="900430"/>
              <a:ext cx="3792220" cy="4425950"/>
            </a:xfrm>
            <a:custGeom>
              <a:avLst/>
              <a:gdLst/>
              <a:ahLst/>
              <a:cxnLst/>
              <a:rect l="l" t="t" r="r" b="b"/>
              <a:pathLst>
                <a:path w="3792220" h="4425950">
                  <a:moveTo>
                    <a:pt x="3778250" y="0"/>
                  </a:moveTo>
                  <a:lnTo>
                    <a:pt x="13970" y="0"/>
                  </a:lnTo>
                  <a:cubicBezTo>
                    <a:pt x="6350" y="0"/>
                    <a:pt x="0" y="6350"/>
                    <a:pt x="0" y="13970"/>
                  </a:cubicBezTo>
                  <a:lnTo>
                    <a:pt x="0" y="4411980"/>
                  </a:lnTo>
                  <a:cubicBezTo>
                    <a:pt x="0" y="4419600"/>
                    <a:pt x="6350" y="4425950"/>
                    <a:pt x="13970" y="4425950"/>
                  </a:cubicBezTo>
                  <a:lnTo>
                    <a:pt x="3778250" y="4425950"/>
                  </a:lnTo>
                  <a:cubicBezTo>
                    <a:pt x="3785870" y="4425950"/>
                    <a:pt x="3792220" y="4419600"/>
                    <a:pt x="3792220" y="4411980"/>
                  </a:cubicBezTo>
                  <a:lnTo>
                    <a:pt x="3792220" y="12700"/>
                  </a:lnTo>
                  <a:cubicBezTo>
                    <a:pt x="3792220" y="5080"/>
                    <a:pt x="3785870" y="0"/>
                    <a:pt x="3778250" y="0"/>
                  </a:cubicBezTo>
                  <a:close/>
                  <a:moveTo>
                    <a:pt x="3582670" y="218440"/>
                  </a:moveTo>
                  <a:lnTo>
                    <a:pt x="3582670" y="3464560"/>
                  </a:lnTo>
                  <a:cubicBezTo>
                    <a:pt x="3582670" y="3472180"/>
                    <a:pt x="3576320" y="3478530"/>
                    <a:pt x="3568700" y="3478530"/>
                  </a:cubicBezTo>
                  <a:lnTo>
                    <a:pt x="186690" y="3478530"/>
                  </a:lnTo>
                  <a:cubicBezTo>
                    <a:pt x="179070" y="3478530"/>
                    <a:pt x="172720" y="3472180"/>
                    <a:pt x="172720" y="3464560"/>
                  </a:cubicBezTo>
                  <a:lnTo>
                    <a:pt x="172720" y="218440"/>
                  </a:lnTo>
                  <a:cubicBezTo>
                    <a:pt x="172720" y="210820"/>
                    <a:pt x="179070" y="204470"/>
                    <a:pt x="186690" y="204470"/>
                  </a:cubicBezTo>
                  <a:lnTo>
                    <a:pt x="3568700" y="204470"/>
                  </a:lnTo>
                  <a:cubicBezTo>
                    <a:pt x="3576320" y="204470"/>
                    <a:pt x="3582670" y="210820"/>
                    <a:pt x="3582670" y="218440"/>
                  </a:cubicBezTo>
                  <a:close/>
                </a:path>
              </a:pathLst>
            </a:custGeom>
            <a:solidFill>
              <a:srgbClr val="F2F1EB"/>
            </a:solidFill>
          </p:spPr>
        </p:sp>
        <p:sp>
          <p:nvSpPr>
            <p:cNvPr id="15" name="Freeform 15"/>
            <p:cNvSpPr/>
            <p:nvPr/>
          </p:nvSpPr>
          <p:spPr>
            <a:xfrm>
              <a:off x="251460" y="1104900"/>
              <a:ext cx="3409950" cy="3274060"/>
            </a:xfrm>
            <a:custGeom>
              <a:avLst/>
              <a:gdLst/>
              <a:ahLst/>
              <a:cxnLst/>
              <a:rect l="l" t="t" r="r" b="b"/>
              <a:pathLst>
                <a:path w="3409950" h="3274060">
                  <a:moveTo>
                    <a:pt x="3395980" y="0"/>
                  </a:moveTo>
                  <a:lnTo>
                    <a:pt x="13970" y="0"/>
                  </a:lnTo>
                  <a:cubicBezTo>
                    <a:pt x="6350" y="0"/>
                    <a:pt x="0" y="6350"/>
                    <a:pt x="0" y="13970"/>
                  </a:cubicBezTo>
                  <a:lnTo>
                    <a:pt x="0" y="3260090"/>
                  </a:lnTo>
                  <a:cubicBezTo>
                    <a:pt x="0" y="3267710"/>
                    <a:pt x="6350" y="3274060"/>
                    <a:pt x="13970" y="3274060"/>
                  </a:cubicBezTo>
                  <a:lnTo>
                    <a:pt x="3395980" y="3274060"/>
                  </a:lnTo>
                  <a:cubicBezTo>
                    <a:pt x="3403600" y="3274060"/>
                    <a:pt x="3409950" y="3267710"/>
                    <a:pt x="3409950" y="3260090"/>
                  </a:cubicBezTo>
                  <a:lnTo>
                    <a:pt x="3409950" y="13970"/>
                  </a:lnTo>
                  <a:cubicBezTo>
                    <a:pt x="3409950" y="6350"/>
                    <a:pt x="3403600" y="0"/>
                    <a:pt x="3395980" y="0"/>
                  </a:cubicBezTo>
                  <a:close/>
                </a:path>
              </a:pathLst>
            </a:custGeom>
            <a:blipFill>
              <a:blip r:embed="rId3"/>
              <a:stretch>
                <a:fillRect l="-18232" r="-25789"/>
              </a:stretch>
            </a:blipFill>
          </p:spPr>
        </p:sp>
        <p:sp>
          <p:nvSpPr>
            <p:cNvPr id="16" name="Freeform 16"/>
            <p:cNvSpPr/>
            <p:nvPr/>
          </p:nvSpPr>
          <p:spPr>
            <a:xfrm>
              <a:off x="240030" y="1106170"/>
              <a:ext cx="3421380" cy="3274060"/>
            </a:xfrm>
            <a:custGeom>
              <a:avLst/>
              <a:gdLst/>
              <a:ahLst/>
              <a:cxnLst/>
              <a:rect l="l" t="t" r="r" b="b"/>
              <a:pathLst>
                <a:path w="3421380" h="3274060">
                  <a:moveTo>
                    <a:pt x="3421380" y="8890"/>
                  </a:moveTo>
                  <a:cubicBezTo>
                    <a:pt x="3421380" y="8890"/>
                    <a:pt x="3418840" y="1270"/>
                    <a:pt x="3408680" y="0"/>
                  </a:cubicBezTo>
                  <a:lnTo>
                    <a:pt x="13970" y="0"/>
                  </a:lnTo>
                  <a:cubicBezTo>
                    <a:pt x="7620" y="0"/>
                    <a:pt x="0" y="2540"/>
                    <a:pt x="0" y="10160"/>
                  </a:cubicBezTo>
                  <a:lnTo>
                    <a:pt x="2540" y="16510"/>
                  </a:lnTo>
                  <a:cubicBezTo>
                    <a:pt x="5080" y="12700"/>
                    <a:pt x="10160" y="11430"/>
                    <a:pt x="13970" y="11430"/>
                  </a:cubicBezTo>
                  <a:lnTo>
                    <a:pt x="3411220" y="11430"/>
                  </a:lnTo>
                  <a:lnTo>
                    <a:pt x="3411220" y="3262630"/>
                  </a:lnTo>
                  <a:cubicBezTo>
                    <a:pt x="3411220" y="3267710"/>
                    <a:pt x="3408680" y="3271520"/>
                    <a:pt x="3406140" y="3274060"/>
                  </a:cubicBezTo>
                  <a:lnTo>
                    <a:pt x="3409950" y="3274060"/>
                  </a:lnTo>
                  <a:cubicBezTo>
                    <a:pt x="3416300" y="3274060"/>
                    <a:pt x="3421380" y="3268980"/>
                    <a:pt x="3421380" y="3262630"/>
                  </a:cubicBezTo>
                  <a:lnTo>
                    <a:pt x="3421380" y="8890"/>
                  </a:lnTo>
                  <a:close/>
                </a:path>
              </a:pathLst>
            </a:custGeom>
            <a:solidFill>
              <a:srgbClr val="898888"/>
            </a:solidFill>
          </p:spPr>
        </p:sp>
        <p:sp>
          <p:nvSpPr>
            <p:cNvPr id="17" name="Freeform 17"/>
            <p:cNvSpPr/>
            <p:nvPr/>
          </p:nvSpPr>
          <p:spPr>
            <a:xfrm>
              <a:off x="81280" y="5299710"/>
              <a:ext cx="3804920" cy="27940"/>
            </a:xfrm>
            <a:custGeom>
              <a:avLst/>
              <a:gdLst/>
              <a:ahLst/>
              <a:cxnLst/>
              <a:rect l="l" t="t" r="r" b="b"/>
              <a:pathLst>
                <a:path w="3804920" h="27940">
                  <a:moveTo>
                    <a:pt x="13970" y="13970"/>
                  </a:moveTo>
                  <a:cubicBezTo>
                    <a:pt x="6350" y="13970"/>
                    <a:pt x="0" y="7620"/>
                    <a:pt x="0" y="0"/>
                  </a:cubicBezTo>
                  <a:lnTo>
                    <a:pt x="0" y="13970"/>
                  </a:lnTo>
                  <a:cubicBezTo>
                    <a:pt x="0" y="21590"/>
                    <a:pt x="6350" y="27940"/>
                    <a:pt x="13970" y="27940"/>
                  </a:cubicBezTo>
                  <a:lnTo>
                    <a:pt x="3796030" y="27940"/>
                  </a:lnTo>
                  <a:cubicBezTo>
                    <a:pt x="3799840" y="27940"/>
                    <a:pt x="3802380" y="26670"/>
                    <a:pt x="3804920" y="24130"/>
                  </a:cubicBezTo>
                  <a:lnTo>
                    <a:pt x="3790950" y="13970"/>
                  </a:lnTo>
                  <a:lnTo>
                    <a:pt x="13970" y="13970"/>
                  </a:lnTo>
                  <a:close/>
                </a:path>
              </a:pathLst>
            </a:custGeom>
            <a:solidFill>
              <a:srgbClr val="898888"/>
            </a:solidFill>
          </p:spPr>
        </p:sp>
        <p:sp>
          <p:nvSpPr>
            <p:cNvPr id="18" name="Freeform 18"/>
            <p:cNvSpPr/>
            <p:nvPr/>
          </p:nvSpPr>
          <p:spPr>
            <a:xfrm>
              <a:off x="81280" y="904240"/>
              <a:ext cx="27940" cy="4422140"/>
            </a:xfrm>
            <a:custGeom>
              <a:avLst/>
              <a:gdLst/>
              <a:ahLst/>
              <a:cxnLst/>
              <a:rect l="l" t="t" r="r" b="b"/>
              <a:pathLst>
                <a:path w="27940" h="4422140">
                  <a:moveTo>
                    <a:pt x="12700" y="4409440"/>
                  </a:moveTo>
                  <a:lnTo>
                    <a:pt x="12700" y="8890"/>
                  </a:lnTo>
                  <a:lnTo>
                    <a:pt x="3810" y="0"/>
                  </a:lnTo>
                  <a:cubicBezTo>
                    <a:pt x="1270" y="2540"/>
                    <a:pt x="0" y="5080"/>
                    <a:pt x="0" y="8890"/>
                  </a:cubicBezTo>
                  <a:lnTo>
                    <a:pt x="0" y="4408170"/>
                  </a:lnTo>
                  <a:cubicBezTo>
                    <a:pt x="0" y="4415790"/>
                    <a:pt x="6350" y="4422140"/>
                    <a:pt x="13970" y="4422140"/>
                  </a:cubicBezTo>
                  <a:lnTo>
                    <a:pt x="27940" y="4422140"/>
                  </a:lnTo>
                  <a:cubicBezTo>
                    <a:pt x="19050" y="4422140"/>
                    <a:pt x="12700" y="4415790"/>
                    <a:pt x="12700" y="4409440"/>
                  </a:cubicBezTo>
                  <a:close/>
                </a:path>
              </a:pathLst>
            </a:custGeom>
            <a:solidFill>
              <a:srgbClr val="898888"/>
            </a:solidFill>
          </p:spPr>
        </p:sp>
        <p:sp>
          <p:nvSpPr>
            <p:cNvPr id="19" name="Freeform 19"/>
            <p:cNvSpPr/>
            <p:nvPr/>
          </p:nvSpPr>
          <p:spPr>
            <a:xfrm>
              <a:off x="238760" y="1108710"/>
              <a:ext cx="27940" cy="3270250"/>
            </a:xfrm>
            <a:custGeom>
              <a:avLst/>
              <a:gdLst/>
              <a:ahLst/>
              <a:cxnLst/>
              <a:rect l="l" t="t" r="r" b="b"/>
              <a:pathLst>
                <a:path w="27940" h="3270250">
                  <a:moveTo>
                    <a:pt x="12700" y="3256280"/>
                  </a:moveTo>
                  <a:lnTo>
                    <a:pt x="12700" y="7620"/>
                  </a:lnTo>
                  <a:lnTo>
                    <a:pt x="3810" y="0"/>
                  </a:lnTo>
                  <a:cubicBezTo>
                    <a:pt x="1270" y="2540"/>
                    <a:pt x="0" y="6350"/>
                    <a:pt x="0" y="10160"/>
                  </a:cubicBezTo>
                  <a:lnTo>
                    <a:pt x="0" y="3256280"/>
                  </a:lnTo>
                  <a:cubicBezTo>
                    <a:pt x="0" y="3263900"/>
                    <a:pt x="6350" y="3270250"/>
                    <a:pt x="13970" y="3270250"/>
                  </a:cubicBezTo>
                  <a:lnTo>
                    <a:pt x="27940" y="3270250"/>
                  </a:lnTo>
                  <a:cubicBezTo>
                    <a:pt x="19050" y="3270250"/>
                    <a:pt x="12700" y="3263900"/>
                    <a:pt x="12700" y="3256280"/>
                  </a:cubicBezTo>
                  <a:close/>
                </a:path>
              </a:pathLst>
            </a:custGeom>
            <a:solidFill>
              <a:srgbClr val="FFFFFF"/>
            </a:solidFill>
          </p:spPr>
        </p:sp>
        <p:sp>
          <p:nvSpPr>
            <p:cNvPr id="20" name="Freeform 20"/>
            <p:cNvSpPr/>
            <p:nvPr/>
          </p:nvSpPr>
          <p:spPr>
            <a:xfrm>
              <a:off x="0" y="0"/>
              <a:ext cx="0" cy="0"/>
            </a:xfrm>
            <a:custGeom>
              <a:avLst/>
              <a:gdLst/>
              <a:ahLst/>
              <a:cxnLst/>
              <a:rect l="l" t="t" r="r" b="b"/>
              <a:pathLst>
                <a:path/>
              </a:pathLst>
            </a:custGeom>
            <a:solidFill>
              <a:srgbClr val="FFFFFF"/>
            </a:solidFill>
          </p:spPr>
        </p:sp>
        <p:sp>
          <p:nvSpPr>
            <p:cNvPr id="21" name="Freeform 21"/>
            <p:cNvSpPr/>
            <p:nvPr/>
          </p:nvSpPr>
          <p:spPr>
            <a:xfrm>
              <a:off x="240030" y="4354830"/>
              <a:ext cx="3417570" cy="27940"/>
            </a:xfrm>
            <a:custGeom>
              <a:avLst/>
              <a:gdLst/>
              <a:ahLst/>
              <a:cxnLst/>
              <a:rect l="l" t="t" r="r" b="b"/>
              <a:pathLst>
                <a:path w="3417570" h="27940">
                  <a:moveTo>
                    <a:pt x="3411220" y="12700"/>
                  </a:moveTo>
                  <a:cubicBezTo>
                    <a:pt x="3409950" y="12700"/>
                    <a:pt x="3408680" y="13970"/>
                    <a:pt x="3407410" y="13970"/>
                  </a:cubicBezTo>
                  <a:lnTo>
                    <a:pt x="13970" y="13970"/>
                  </a:lnTo>
                  <a:cubicBezTo>
                    <a:pt x="6350" y="13970"/>
                    <a:pt x="0" y="7620"/>
                    <a:pt x="0" y="0"/>
                  </a:cubicBezTo>
                  <a:lnTo>
                    <a:pt x="0" y="13970"/>
                  </a:lnTo>
                  <a:cubicBezTo>
                    <a:pt x="0" y="21590"/>
                    <a:pt x="6350" y="27940"/>
                    <a:pt x="13970" y="27940"/>
                  </a:cubicBezTo>
                  <a:lnTo>
                    <a:pt x="3407410" y="27940"/>
                  </a:lnTo>
                  <a:cubicBezTo>
                    <a:pt x="3411220" y="27940"/>
                    <a:pt x="3415030" y="25400"/>
                    <a:pt x="3417570" y="22860"/>
                  </a:cubicBezTo>
                  <a:lnTo>
                    <a:pt x="3411220" y="12700"/>
                  </a:lnTo>
                  <a:close/>
                </a:path>
              </a:pathLst>
            </a:custGeom>
            <a:solidFill>
              <a:srgbClr val="FFFFFF"/>
            </a:solidFill>
          </p:spPr>
        </p:sp>
        <p:sp>
          <p:nvSpPr>
            <p:cNvPr id="22" name="Freeform 22"/>
            <p:cNvSpPr/>
            <p:nvPr/>
          </p:nvSpPr>
          <p:spPr>
            <a:xfrm>
              <a:off x="93980" y="909320"/>
              <a:ext cx="1270" cy="3810"/>
            </a:xfrm>
            <a:custGeom>
              <a:avLst/>
              <a:gdLst/>
              <a:ahLst/>
              <a:cxnLst/>
              <a:rect l="l" t="t" r="r" b="b"/>
              <a:pathLst>
                <a:path w="1270" h="3810">
                  <a:moveTo>
                    <a:pt x="0" y="3810"/>
                  </a:moveTo>
                  <a:lnTo>
                    <a:pt x="1270" y="0"/>
                  </a:lnTo>
                  <a:cubicBezTo>
                    <a:pt x="0" y="1270"/>
                    <a:pt x="0" y="2540"/>
                    <a:pt x="0" y="3810"/>
                  </a:cubicBezTo>
                  <a:close/>
                </a:path>
              </a:pathLst>
            </a:custGeom>
            <a:solidFill>
              <a:srgbClr val="FFFFFF"/>
            </a:solidFill>
          </p:spPr>
        </p:sp>
        <p:sp>
          <p:nvSpPr>
            <p:cNvPr id="23" name="Freeform 23"/>
            <p:cNvSpPr/>
            <p:nvPr/>
          </p:nvSpPr>
          <p:spPr>
            <a:xfrm>
              <a:off x="85090" y="899160"/>
              <a:ext cx="3806190" cy="27940"/>
            </a:xfrm>
            <a:custGeom>
              <a:avLst/>
              <a:gdLst/>
              <a:ahLst/>
              <a:cxnLst/>
              <a:rect l="l" t="t" r="r" b="b"/>
              <a:pathLst>
                <a:path w="3806190" h="27940">
                  <a:moveTo>
                    <a:pt x="3790950" y="0"/>
                  </a:moveTo>
                  <a:lnTo>
                    <a:pt x="10160" y="0"/>
                  </a:lnTo>
                  <a:cubicBezTo>
                    <a:pt x="6350" y="0"/>
                    <a:pt x="2540" y="2540"/>
                    <a:pt x="0" y="5080"/>
                  </a:cubicBezTo>
                  <a:lnTo>
                    <a:pt x="8890" y="13970"/>
                  </a:lnTo>
                  <a:lnTo>
                    <a:pt x="3792220" y="13970"/>
                  </a:lnTo>
                  <a:cubicBezTo>
                    <a:pt x="3799840" y="13970"/>
                    <a:pt x="3806190" y="20320"/>
                    <a:pt x="3806190" y="27940"/>
                  </a:cubicBezTo>
                  <a:lnTo>
                    <a:pt x="3806190" y="13970"/>
                  </a:lnTo>
                  <a:cubicBezTo>
                    <a:pt x="3804920" y="6350"/>
                    <a:pt x="3798570" y="0"/>
                    <a:pt x="3790950" y="0"/>
                  </a:cubicBezTo>
                  <a:close/>
                </a:path>
              </a:pathLst>
            </a:custGeom>
            <a:solidFill>
              <a:srgbClr val="FFFFFF"/>
            </a:solidFill>
          </p:spPr>
        </p:sp>
        <p:sp>
          <p:nvSpPr>
            <p:cNvPr id="24" name="Freeform 24"/>
            <p:cNvSpPr/>
            <p:nvPr/>
          </p:nvSpPr>
          <p:spPr>
            <a:xfrm>
              <a:off x="3869690" y="910590"/>
              <a:ext cx="20320" cy="4413250"/>
            </a:xfrm>
            <a:custGeom>
              <a:avLst/>
              <a:gdLst/>
              <a:ahLst/>
              <a:cxnLst/>
              <a:rect l="l" t="t" r="r" b="b"/>
              <a:pathLst>
                <a:path w="20320" h="4413250">
                  <a:moveTo>
                    <a:pt x="20320" y="4401820"/>
                  </a:moveTo>
                  <a:lnTo>
                    <a:pt x="20320" y="12700"/>
                  </a:lnTo>
                  <a:cubicBezTo>
                    <a:pt x="20320" y="12700"/>
                    <a:pt x="11430" y="5080"/>
                    <a:pt x="8890" y="2540"/>
                  </a:cubicBezTo>
                  <a:cubicBezTo>
                    <a:pt x="8890" y="2540"/>
                    <a:pt x="6350" y="0"/>
                    <a:pt x="0" y="0"/>
                  </a:cubicBezTo>
                  <a:lnTo>
                    <a:pt x="0" y="4403090"/>
                  </a:lnTo>
                  <a:lnTo>
                    <a:pt x="15240" y="4413250"/>
                  </a:lnTo>
                  <a:cubicBezTo>
                    <a:pt x="19050" y="4410710"/>
                    <a:pt x="20320" y="4406900"/>
                    <a:pt x="20320" y="4401820"/>
                  </a:cubicBezTo>
                  <a:close/>
                </a:path>
              </a:pathLst>
            </a:custGeom>
            <a:solidFill>
              <a:srgbClr val="FFFFFF"/>
            </a:solidFill>
          </p:spPr>
        </p:sp>
      </p:grpSp>
      <p:grpSp>
        <p:nvGrpSpPr>
          <p:cNvPr id="25" name="Group 25"/>
          <p:cNvGrpSpPr>
            <a:grpSpLocks noChangeAspect="1"/>
          </p:cNvGrpSpPr>
          <p:nvPr/>
        </p:nvGrpSpPr>
        <p:grpSpPr>
          <a:xfrm rot="-1329302">
            <a:off x="-100834" y="-153722"/>
            <a:ext cx="5600041" cy="4803434"/>
            <a:chOff x="0" y="0"/>
            <a:chExt cx="6211194" cy="5327650"/>
          </a:xfrm>
        </p:grpSpPr>
        <p:sp>
          <p:nvSpPr>
            <p:cNvPr id="26" name="Freeform 26"/>
            <p:cNvSpPr/>
            <p:nvPr/>
          </p:nvSpPr>
          <p:spPr>
            <a:xfrm>
              <a:off x="2049404" y="275486"/>
              <a:ext cx="4161790" cy="4737100"/>
            </a:xfrm>
            <a:custGeom>
              <a:avLst/>
              <a:gdLst/>
              <a:ahLst/>
              <a:cxnLst/>
              <a:rect l="l" t="t" r="r" b="b"/>
              <a:pathLst>
                <a:path w="4161790" h="4737100">
                  <a:moveTo>
                    <a:pt x="4149090" y="327660"/>
                  </a:moveTo>
                  <a:lnTo>
                    <a:pt x="398780" y="1270"/>
                  </a:lnTo>
                  <a:cubicBezTo>
                    <a:pt x="391160" y="0"/>
                    <a:pt x="384810" y="6350"/>
                    <a:pt x="383540" y="13970"/>
                  </a:cubicBezTo>
                  <a:lnTo>
                    <a:pt x="1270" y="4395470"/>
                  </a:lnTo>
                  <a:cubicBezTo>
                    <a:pt x="0" y="4403090"/>
                    <a:pt x="6350" y="4409440"/>
                    <a:pt x="13970" y="4409440"/>
                  </a:cubicBezTo>
                  <a:lnTo>
                    <a:pt x="3764280" y="4735830"/>
                  </a:lnTo>
                  <a:cubicBezTo>
                    <a:pt x="3771900" y="4737100"/>
                    <a:pt x="3778250" y="4730750"/>
                    <a:pt x="3779520" y="4723130"/>
                  </a:cubicBezTo>
                  <a:lnTo>
                    <a:pt x="4161790" y="341630"/>
                  </a:lnTo>
                  <a:cubicBezTo>
                    <a:pt x="4161790" y="335280"/>
                    <a:pt x="4156710" y="328930"/>
                    <a:pt x="4149090" y="327660"/>
                  </a:cubicBezTo>
                  <a:close/>
                  <a:moveTo>
                    <a:pt x="3934460" y="529590"/>
                  </a:moveTo>
                  <a:lnTo>
                    <a:pt x="3652520" y="3763010"/>
                  </a:lnTo>
                  <a:cubicBezTo>
                    <a:pt x="3651250" y="3770630"/>
                    <a:pt x="3644900" y="3775710"/>
                    <a:pt x="3638550" y="3775710"/>
                  </a:cubicBezTo>
                  <a:lnTo>
                    <a:pt x="269240" y="3482340"/>
                  </a:lnTo>
                  <a:cubicBezTo>
                    <a:pt x="261620" y="3481070"/>
                    <a:pt x="256540" y="3474720"/>
                    <a:pt x="256540" y="3468370"/>
                  </a:cubicBezTo>
                  <a:lnTo>
                    <a:pt x="538480" y="233680"/>
                  </a:lnTo>
                  <a:cubicBezTo>
                    <a:pt x="539750" y="226060"/>
                    <a:pt x="546100" y="220980"/>
                    <a:pt x="553720" y="220980"/>
                  </a:cubicBezTo>
                  <a:lnTo>
                    <a:pt x="3921760" y="514350"/>
                  </a:lnTo>
                  <a:cubicBezTo>
                    <a:pt x="3929380" y="515620"/>
                    <a:pt x="3934460" y="521970"/>
                    <a:pt x="3934460" y="529590"/>
                  </a:cubicBezTo>
                  <a:close/>
                </a:path>
              </a:pathLst>
            </a:custGeom>
            <a:solidFill>
              <a:srgbClr val="F2F1EB"/>
            </a:solidFill>
          </p:spPr>
          <p:txBody>
            <a:bodyPr/>
            <a:lstStyle/>
            <a:p>
              <a:endParaRPr lang="en-US" dirty="0"/>
            </a:p>
          </p:txBody>
        </p:sp>
        <p:sp>
          <p:nvSpPr>
            <p:cNvPr id="27" name="Freeform 27"/>
            <p:cNvSpPr/>
            <p:nvPr/>
          </p:nvSpPr>
          <p:spPr>
            <a:xfrm>
              <a:off x="2302022" y="509186"/>
              <a:ext cx="3679190" cy="3557270"/>
            </a:xfrm>
            <a:custGeom>
              <a:avLst/>
              <a:gdLst/>
              <a:ahLst/>
              <a:cxnLst/>
              <a:rect l="l" t="t" r="r" b="b"/>
              <a:pathLst>
                <a:path w="3679190" h="3557270">
                  <a:moveTo>
                    <a:pt x="3666490" y="294640"/>
                  </a:moveTo>
                  <a:lnTo>
                    <a:pt x="297180" y="1270"/>
                  </a:lnTo>
                  <a:cubicBezTo>
                    <a:pt x="289560" y="0"/>
                    <a:pt x="283210" y="6350"/>
                    <a:pt x="281940" y="13970"/>
                  </a:cubicBezTo>
                  <a:lnTo>
                    <a:pt x="1270" y="3247390"/>
                  </a:lnTo>
                  <a:cubicBezTo>
                    <a:pt x="0" y="3255010"/>
                    <a:pt x="6350" y="3261360"/>
                    <a:pt x="13970" y="3262630"/>
                  </a:cubicBezTo>
                  <a:lnTo>
                    <a:pt x="3382010" y="3556000"/>
                  </a:lnTo>
                  <a:cubicBezTo>
                    <a:pt x="3389630" y="3557270"/>
                    <a:pt x="3395980" y="3550920"/>
                    <a:pt x="3397250" y="3543300"/>
                  </a:cubicBezTo>
                  <a:lnTo>
                    <a:pt x="3679190" y="309880"/>
                  </a:lnTo>
                  <a:cubicBezTo>
                    <a:pt x="3679190" y="302260"/>
                    <a:pt x="3674110" y="295910"/>
                    <a:pt x="3666490" y="294640"/>
                  </a:cubicBezTo>
                  <a:close/>
                </a:path>
              </a:pathLst>
            </a:custGeom>
            <a:blipFill>
              <a:blip r:embed="rId4"/>
              <a:stretch>
                <a:fillRect l="-22446" r="-22446"/>
              </a:stretch>
            </a:blipFill>
          </p:spPr>
        </p:sp>
        <p:sp>
          <p:nvSpPr>
            <p:cNvPr id="29" name="Freeform 29"/>
            <p:cNvSpPr/>
            <p:nvPr/>
          </p:nvSpPr>
          <p:spPr>
            <a:xfrm>
              <a:off x="353060" y="4452620"/>
              <a:ext cx="3789680" cy="356870"/>
            </a:xfrm>
            <a:custGeom>
              <a:avLst/>
              <a:gdLst/>
              <a:ahLst/>
              <a:cxnLst/>
              <a:rect l="l" t="t" r="r" b="b"/>
              <a:pathLst>
                <a:path w="3789680" h="356870">
                  <a:moveTo>
                    <a:pt x="15240" y="15240"/>
                  </a:moveTo>
                  <a:cubicBezTo>
                    <a:pt x="7620" y="13970"/>
                    <a:pt x="2540" y="7620"/>
                    <a:pt x="2540" y="0"/>
                  </a:cubicBezTo>
                  <a:lnTo>
                    <a:pt x="1270" y="13970"/>
                  </a:lnTo>
                  <a:cubicBezTo>
                    <a:pt x="0" y="21590"/>
                    <a:pt x="6350" y="27940"/>
                    <a:pt x="13970" y="29210"/>
                  </a:cubicBezTo>
                  <a:lnTo>
                    <a:pt x="3780790" y="356870"/>
                  </a:lnTo>
                  <a:cubicBezTo>
                    <a:pt x="3784600" y="356870"/>
                    <a:pt x="3787140" y="355600"/>
                    <a:pt x="3789680" y="354330"/>
                  </a:cubicBezTo>
                  <a:lnTo>
                    <a:pt x="3775710" y="342900"/>
                  </a:lnTo>
                  <a:lnTo>
                    <a:pt x="15240" y="15240"/>
                  </a:lnTo>
                  <a:close/>
                </a:path>
              </a:pathLst>
            </a:custGeom>
            <a:solidFill>
              <a:srgbClr val="898888"/>
            </a:solidFill>
          </p:spPr>
        </p:sp>
        <p:sp>
          <p:nvSpPr>
            <p:cNvPr id="32" name="Freeform 32"/>
            <p:cNvSpPr/>
            <p:nvPr/>
          </p:nvSpPr>
          <p:spPr>
            <a:xfrm>
              <a:off x="0" y="0"/>
              <a:ext cx="0" cy="0"/>
            </a:xfrm>
            <a:custGeom>
              <a:avLst/>
              <a:gdLst/>
              <a:ahLst/>
              <a:cxnLst/>
              <a:rect l="l" t="t" r="r" b="b"/>
              <a:pathLst>
                <a:path/>
              </a:pathLst>
            </a:custGeom>
            <a:solidFill>
              <a:srgbClr val="FFFFFF"/>
            </a:solidFill>
          </p:spPr>
        </p:sp>
        <p:sp>
          <p:nvSpPr>
            <p:cNvPr id="33" name="Freeform 33"/>
            <p:cNvSpPr/>
            <p:nvPr/>
          </p:nvSpPr>
          <p:spPr>
            <a:xfrm>
              <a:off x="593090" y="3526790"/>
              <a:ext cx="3404870" cy="322580"/>
            </a:xfrm>
            <a:custGeom>
              <a:avLst/>
              <a:gdLst/>
              <a:ahLst/>
              <a:cxnLst/>
              <a:rect l="l" t="t" r="r" b="b"/>
              <a:pathLst>
                <a:path w="3404870" h="322580">
                  <a:moveTo>
                    <a:pt x="3399790" y="308610"/>
                  </a:moveTo>
                  <a:lnTo>
                    <a:pt x="3395980" y="308610"/>
                  </a:lnTo>
                  <a:lnTo>
                    <a:pt x="15240" y="13970"/>
                  </a:lnTo>
                  <a:cubicBezTo>
                    <a:pt x="7620" y="12700"/>
                    <a:pt x="2540" y="6350"/>
                    <a:pt x="2540" y="0"/>
                  </a:cubicBezTo>
                  <a:lnTo>
                    <a:pt x="1270" y="13970"/>
                  </a:lnTo>
                  <a:cubicBezTo>
                    <a:pt x="0" y="21590"/>
                    <a:pt x="6350" y="27940"/>
                    <a:pt x="13970" y="29210"/>
                  </a:cubicBezTo>
                  <a:lnTo>
                    <a:pt x="3394710" y="322580"/>
                  </a:lnTo>
                  <a:cubicBezTo>
                    <a:pt x="3398520" y="322580"/>
                    <a:pt x="3402330" y="321310"/>
                    <a:pt x="3404870" y="318770"/>
                  </a:cubicBezTo>
                  <a:lnTo>
                    <a:pt x="3399790" y="308610"/>
                  </a:lnTo>
                  <a:close/>
                </a:path>
              </a:pathLst>
            </a:custGeom>
            <a:solidFill>
              <a:srgbClr val="FFFFFF"/>
            </a:solidFill>
          </p:spPr>
        </p:sp>
        <p:sp>
          <p:nvSpPr>
            <p:cNvPr id="34" name="Freeform 34"/>
            <p:cNvSpPr/>
            <p:nvPr/>
          </p:nvSpPr>
          <p:spPr>
            <a:xfrm>
              <a:off x="749300" y="80010"/>
              <a:ext cx="1270" cy="3810"/>
            </a:xfrm>
            <a:custGeom>
              <a:avLst/>
              <a:gdLst/>
              <a:ahLst/>
              <a:cxnLst/>
              <a:rect l="l" t="t" r="r" b="b"/>
              <a:pathLst>
                <a:path w="1270" h="3810">
                  <a:moveTo>
                    <a:pt x="0" y="3810"/>
                  </a:moveTo>
                  <a:lnTo>
                    <a:pt x="1270" y="0"/>
                  </a:lnTo>
                  <a:cubicBezTo>
                    <a:pt x="0" y="1270"/>
                    <a:pt x="0" y="2540"/>
                    <a:pt x="0" y="3810"/>
                  </a:cubicBezTo>
                  <a:close/>
                </a:path>
              </a:pathLst>
            </a:custGeom>
            <a:solidFill>
              <a:srgbClr val="FFFFFF"/>
            </a:solidFill>
          </p:spPr>
        </p:sp>
        <p:sp>
          <p:nvSpPr>
            <p:cNvPr id="36" name="Freeform 36"/>
            <p:cNvSpPr/>
            <p:nvPr/>
          </p:nvSpPr>
          <p:spPr>
            <a:xfrm>
              <a:off x="4130040" y="408940"/>
              <a:ext cx="400050" cy="4396740"/>
            </a:xfrm>
            <a:custGeom>
              <a:avLst/>
              <a:gdLst/>
              <a:ahLst/>
              <a:cxnLst/>
              <a:rect l="l" t="t" r="r" b="b"/>
              <a:pathLst>
                <a:path w="400050" h="4396740">
                  <a:moveTo>
                    <a:pt x="19050" y="4387850"/>
                  </a:moveTo>
                  <a:lnTo>
                    <a:pt x="400050" y="13970"/>
                  </a:lnTo>
                  <a:cubicBezTo>
                    <a:pt x="400050" y="13970"/>
                    <a:pt x="392430" y="5080"/>
                    <a:pt x="389890" y="2540"/>
                  </a:cubicBezTo>
                  <a:cubicBezTo>
                    <a:pt x="389890" y="2540"/>
                    <a:pt x="387350" y="0"/>
                    <a:pt x="382270" y="0"/>
                  </a:cubicBezTo>
                  <a:lnTo>
                    <a:pt x="0" y="4385310"/>
                  </a:lnTo>
                  <a:lnTo>
                    <a:pt x="13970" y="4396740"/>
                  </a:lnTo>
                  <a:cubicBezTo>
                    <a:pt x="16510" y="4395470"/>
                    <a:pt x="19050" y="4391660"/>
                    <a:pt x="19050" y="4387850"/>
                  </a:cubicBezTo>
                  <a:close/>
                </a:path>
              </a:pathLst>
            </a:custGeom>
            <a:solidFill>
              <a:srgbClr val="FFFFFF"/>
            </a:solidFill>
          </p:spPr>
        </p:sp>
        <p:sp>
          <p:nvSpPr>
            <p:cNvPr id="37" name="Freeform 37"/>
            <p:cNvSpPr/>
            <p:nvPr/>
          </p:nvSpPr>
          <p:spPr>
            <a:xfrm>
              <a:off x="78740" y="900430"/>
              <a:ext cx="3792220" cy="4425950"/>
            </a:xfrm>
            <a:custGeom>
              <a:avLst/>
              <a:gdLst/>
              <a:ahLst/>
              <a:cxnLst/>
              <a:rect l="l" t="t" r="r" b="b"/>
              <a:pathLst>
                <a:path w="3792220" h="4425950">
                  <a:moveTo>
                    <a:pt x="3778250" y="0"/>
                  </a:moveTo>
                  <a:lnTo>
                    <a:pt x="13970" y="0"/>
                  </a:lnTo>
                  <a:cubicBezTo>
                    <a:pt x="6350" y="0"/>
                    <a:pt x="0" y="6350"/>
                    <a:pt x="0" y="13970"/>
                  </a:cubicBezTo>
                  <a:lnTo>
                    <a:pt x="0" y="4411980"/>
                  </a:lnTo>
                  <a:cubicBezTo>
                    <a:pt x="0" y="4419600"/>
                    <a:pt x="6350" y="4425950"/>
                    <a:pt x="13970" y="4425950"/>
                  </a:cubicBezTo>
                  <a:lnTo>
                    <a:pt x="3778250" y="4425950"/>
                  </a:lnTo>
                  <a:cubicBezTo>
                    <a:pt x="3785870" y="4425950"/>
                    <a:pt x="3792220" y="4419600"/>
                    <a:pt x="3792220" y="4411980"/>
                  </a:cubicBezTo>
                  <a:lnTo>
                    <a:pt x="3792220" y="12700"/>
                  </a:lnTo>
                  <a:cubicBezTo>
                    <a:pt x="3792220" y="5080"/>
                    <a:pt x="3785870" y="0"/>
                    <a:pt x="3778250" y="0"/>
                  </a:cubicBezTo>
                  <a:close/>
                  <a:moveTo>
                    <a:pt x="3582670" y="218440"/>
                  </a:moveTo>
                  <a:lnTo>
                    <a:pt x="3582670" y="3464560"/>
                  </a:lnTo>
                  <a:cubicBezTo>
                    <a:pt x="3582670" y="3472180"/>
                    <a:pt x="3576320" y="3478530"/>
                    <a:pt x="3568700" y="3478530"/>
                  </a:cubicBezTo>
                  <a:lnTo>
                    <a:pt x="186690" y="3478530"/>
                  </a:lnTo>
                  <a:cubicBezTo>
                    <a:pt x="179070" y="3478530"/>
                    <a:pt x="172720" y="3472180"/>
                    <a:pt x="172720" y="3464560"/>
                  </a:cubicBezTo>
                  <a:lnTo>
                    <a:pt x="172720" y="218440"/>
                  </a:lnTo>
                  <a:cubicBezTo>
                    <a:pt x="172720" y="210820"/>
                    <a:pt x="179070" y="204470"/>
                    <a:pt x="186690" y="204470"/>
                  </a:cubicBezTo>
                  <a:lnTo>
                    <a:pt x="3568700" y="204470"/>
                  </a:lnTo>
                  <a:cubicBezTo>
                    <a:pt x="3576320" y="204470"/>
                    <a:pt x="3582670" y="210820"/>
                    <a:pt x="3582670" y="218440"/>
                  </a:cubicBezTo>
                  <a:close/>
                </a:path>
              </a:pathLst>
            </a:custGeom>
            <a:solidFill>
              <a:srgbClr val="F2F1EB"/>
            </a:solidFill>
          </p:spPr>
        </p:sp>
        <p:sp>
          <p:nvSpPr>
            <p:cNvPr id="38" name="Freeform 38"/>
            <p:cNvSpPr/>
            <p:nvPr/>
          </p:nvSpPr>
          <p:spPr>
            <a:xfrm>
              <a:off x="251460" y="1104900"/>
              <a:ext cx="3409950" cy="3274060"/>
            </a:xfrm>
            <a:custGeom>
              <a:avLst/>
              <a:gdLst/>
              <a:ahLst/>
              <a:cxnLst/>
              <a:rect l="l" t="t" r="r" b="b"/>
              <a:pathLst>
                <a:path w="3409950" h="3274060">
                  <a:moveTo>
                    <a:pt x="3395980" y="0"/>
                  </a:moveTo>
                  <a:lnTo>
                    <a:pt x="13970" y="0"/>
                  </a:lnTo>
                  <a:cubicBezTo>
                    <a:pt x="6350" y="0"/>
                    <a:pt x="0" y="6350"/>
                    <a:pt x="0" y="13970"/>
                  </a:cubicBezTo>
                  <a:lnTo>
                    <a:pt x="0" y="3260090"/>
                  </a:lnTo>
                  <a:cubicBezTo>
                    <a:pt x="0" y="3267710"/>
                    <a:pt x="6350" y="3274060"/>
                    <a:pt x="13970" y="3274060"/>
                  </a:cubicBezTo>
                  <a:lnTo>
                    <a:pt x="3395980" y="3274060"/>
                  </a:lnTo>
                  <a:cubicBezTo>
                    <a:pt x="3403600" y="3274060"/>
                    <a:pt x="3409950" y="3267710"/>
                    <a:pt x="3409950" y="3260090"/>
                  </a:cubicBezTo>
                  <a:lnTo>
                    <a:pt x="3409950" y="13970"/>
                  </a:lnTo>
                  <a:cubicBezTo>
                    <a:pt x="3409950" y="6350"/>
                    <a:pt x="3403600" y="0"/>
                    <a:pt x="3395980" y="0"/>
                  </a:cubicBezTo>
                  <a:close/>
                </a:path>
              </a:pathLst>
            </a:custGeom>
            <a:blipFill>
              <a:blip r:embed="rId5"/>
              <a:stretch>
                <a:fillRect l="-19576" r="-19576"/>
              </a:stretch>
            </a:blipFill>
          </p:spPr>
        </p:sp>
        <p:sp>
          <p:nvSpPr>
            <p:cNvPr id="39" name="Freeform 39"/>
            <p:cNvSpPr/>
            <p:nvPr/>
          </p:nvSpPr>
          <p:spPr>
            <a:xfrm>
              <a:off x="240030" y="1106170"/>
              <a:ext cx="3421380" cy="3274060"/>
            </a:xfrm>
            <a:custGeom>
              <a:avLst/>
              <a:gdLst/>
              <a:ahLst/>
              <a:cxnLst/>
              <a:rect l="l" t="t" r="r" b="b"/>
              <a:pathLst>
                <a:path w="3421380" h="3274060">
                  <a:moveTo>
                    <a:pt x="3421380" y="8890"/>
                  </a:moveTo>
                  <a:cubicBezTo>
                    <a:pt x="3421380" y="8890"/>
                    <a:pt x="3418840" y="1270"/>
                    <a:pt x="3408680" y="0"/>
                  </a:cubicBezTo>
                  <a:lnTo>
                    <a:pt x="13970" y="0"/>
                  </a:lnTo>
                  <a:cubicBezTo>
                    <a:pt x="7620" y="0"/>
                    <a:pt x="0" y="2540"/>
                    <a:pt x="0" y="10160"/>
                  </a:cubicBezTo>
                  <a:lnTo>
                    <a:pt x="2540" y="16510"/>
                  </a:lnTo>
                  <a:cubicBezTo>
                    <a:pt x="5080" y="12700"/>
                    <a:pt x="10160" y="11430"/>
                    <a:pt x="13970" y="11430"/>
                  </a:cubicBezTo>
                  <a:lnTo>
                    <a:pt x="3411220" y="11430"/>
                  </a:lnTo>
                  <a:lnTo>
                    <a:pt x="3411220" y="3262630"/>
                  </a:lnTo>
                  <a:cubicBezTo>
                    <a:pt x="3411220" y="3267710"/>
                    <a:pt x="3408680" y="3271520"/>
                    <a:pt x="3406140" y="3274060"/>
                  </a:cubicBezTo>
                  <a:lnTo>
                    <a:pt x="3409950" y="3274060"/>
                  </a:lnTo>
                  <a:cubicBezTo>
                    <a:pt x="3416300" y="3274060"/>
                    <a:pt x="3421380" y="3268980"/>
                    <a:pt x="3421380" y="3262630"/>
                  </a:cubicBezTo>
                  <a:lnTo>
                    <a:pt x="3421380" y="8890"/>
                  </a:lnTo>
                  <a:close/>
                </a:path>
              </a:pathLst>
            </a:custGeom>
            <a:solidFill>
              <a:srgbClr val="898888"/>
            </a:solidFill>
          </p:spPr>
        </p:sp>
        <p:sp>
          <p:nvSpPr>
            <p:cNvPr id="40" name="Freeform 40"/>
            <p:cNvSpPr/>
            <p:nvPr/>
          </p:nvSpPr>
          <p:spPr>
            <a:xfrm>
              <a:off x="81280" y="5299710"/>
              <a:ext cx="3804920" cy="27940"/>
            </a:xfrm>
            <a:custGeom>
              <a:avLst/>
              <a:gdLst/>
              <a:ahLst/>
              <a:cxnLst/>
              <a:rect l="l" t="t" r="r" b="b"/>
              <a:pathLst>
                <a:path w="3804920" h="27940">
                  <a:moveTo>
                    <a:pt x="13970" y="13970"/>
                  </a:moveTo>
                  <a:cubicBezTo>
                    <a:pt x="6350" y="13970"/>
                    <a:pt x="0" y="7620"/>
                    <a:pt x="0" y="0"/>
                  </a:cubicBezTo>
                  <a:lnTo>
                    <a:pt x="0" y="13970"/>
                  </a:lnTo>
                  <a:cubicBezTo>
                    <a:pt x="0" y="21590"/>
                    <a:pt x="6350" y="27940"/>
                    <a:pt x="13970" y="27940"/>
                  </a:cubicBezTo>
                  <a:lnTo>
                    <a:pt x="3796030" y="27940"/>
                  </a:lnTo>
                  <a:cubicBezTo>
                    <a:pt x="3799840" y="27940"/>
                    <a:pt x="3802380" y="26670"/>
                    <a:pt x="3804920" y="24130"/>
                  </a:cubicBezTo>
                  <a:lnTo>
                    <a:pt x="3790950" y="13970"/>
                  </a:lnTo>
                  <a:lnTo>
                    <a:pt x="13970" y="13970"/>
                  </a:lnTo>
                  <a:close/>
                </a:path>
              </a:pathLst>
            </a:custGeom>
            <a:solidFill>
              <a:srgbClr val="898888"/>
            </a:solidFill>
          </p:spPr>
        </p:sp>
        <p:sp>
          <p:nvSpPr>
            <p:cNvPr id="41" name="Freeform 41"/>
            <p:cNvSpPr/>
            <p:nvPr/>
          </p:nvSpPr>
          <p:spPr>
            <a:xfrm>
              <a:off x="81280" y="904240"/>
              <a:ext cx="27940" cy="4422140"/>
            </a:xfrm>
            <a:custGeom>
              <a:avLst/>
              <a:gdLst/>
              <a:ahLst/>
              <a:cxnLst/>
              <a:rect l="l" t="t" r="r" b="b"/>
              <a:pathLst>
                <a:path w="27940" h="4422140">
                  <a:moveTo>
                    <a:pt x="12700" y="4409440"/>
                  </a:moveTo>
                  <a:lnTo>
                    <a:pt x="12700" y="8890"/>
                  </a:lnTo>
                  <a:lnTo>
                    <a:pt x="3810" y="0"/>
                  </a:lnTo>
                  <a:cubicBezTo>
                    <a:pt x="1270" y="2540"/>
                    <a:pt x="0" y="5080"/>
                    <a:pt x="0" y="8890"/>
                  </a:cubicBezTo>
                  <a:lnTo>
                    <a:pt x="0" y="4408170"/>
                  </a:lnTo>
                  <a:cubicBezTo>
                    <a:pt x="0" y="4415790"/>
                    <a:pt x="6350" y="4422140"/>
                    <a:pt x="13970" y="4422140"/>
                  </a:cubicBezTo>
                  <a:lnTo>
                    <a:pt x="27940" y="4422140"/>
                  </a:lnTo>
                  <a:cubicBezTo>
                    <a:pt x="19050" y="4422140"/>
                    <a:pt x="12700" y="4415790"/>
                    <a:pt x="12700" y="4409440"/>
                  </a:cubicBezTo>
                  <a:close/>
                </a:path>
              </a:pathLst>
            </a:custGeom>
            <a:solidFill>
              <a:srgbClr val="898888"/>
            </a:solidFill>
          </p:spPr>
        </p:sp>
        <p:sp>
          <p:nvSpPr>
            <p:cNvPr id="42" name="Freeform 42"/>
            <p:cNvSpPr/>
            <p:nvPr/>
          </p:nvSpPr>
          <p:spPr>
            <a:xfrm>
              <a:off x="238760" y="1108710"/>
              <a:ext cx="27940" cy="3270250"/>
            </a:xfrm>
            <a:custGeom>
              <a:avLst/>
              <a:gdLst/>
              <a:ahLst/>
              <a:cxnLst/>
              <a:rect l="l" t="t" r="r" b="b"/>
              <a:pathLst>
                <a:path w="27940" h="3270250">
                  <a:moveTo>
                    <a:pt x="12700" y="3256280"/>
                  </a:moveTo>
                  <a:lnTo>
                    <a:pt x="12700" y="7620"/>
                  </a:lnTo>
                  <a:lnTo>
                    <a:pt x="3810" y="0"/>
                  </a:lnTo>
                  <a:cubicBezTo>
                    <a:pt x="1270" y="2540"/>
                    <a:pt x="0" y="6350"/>
                    <a:pt x="0" y="10160"/>
                  </a:cubicBezTo>
                  <a:lnTo>
                    <a:pt x="0" y="3256280"/>
                  </a:lnTo>
                  <a:cubicBezTo>
                    <a:pt x="0" y="3263900"/>
                    <a:pt x="6350" y="3270250"/>
                    <a:pt x="13970" y="3270250"/>
                  </a:cubicBezTo>
                  <a:lnTo>
                    <a:pt x="27940" y="3270250"/>
                  </a:lnTo>
                  <a:cubicBezTo>
                    <a:pt x="19050" y="3270250"/>
                    <a:pt x="12700" y="3263900"/>
                    <a:pt x="12700" y="3256280"/>
                  </a:cubicBezTo>
                  <a:close/>
                </a:path>
              </a:pathLst>
            </a:custGeom>
            <a:solidFill>
              <a:srgbClr val="FFFFFF"/>
            </a:solidFill>
          </p:spPr>
        </p:sp>
        <p:sp>
          <p:nvSpPr>
            <p:cNvPr id="43" name="Freeform 43"/>
            <p:cNvSpPr/>
            <p:nvPr/>
          </p:nvSpPr>
          <p:spPr>
            <a:xfrm>
              <a:off x="0" y="0"/>
              <a:ext cx="0" cy="0"/>
            </a:xfrm>
            <a:custGeom>
              <a:avLst/>
              <a:gdLst/>
              <a:ahLst/>
              <a:cxnLst/>
              <a:rect l="l" t="t" r="r" b="b"/>
              <a:pathLst>
                <a:path/>
              </a:pathLst>
            </a:custGeom>
            <a:solidFill>
              <a:srgbClr val="FFFFFF"/>
            </a:solidFill>
          </p:spPr>
        </p:sp>
        <p:sp>
          <p:nvSpPr>
            <p:cNvPr id="44" name="Freeform 44"/>
            <p:cNvSpPr/>
            <p:nvPr/>
          </p:nvSpPr>
          <p:spPr>
            <a:xfrm>
              <a:off x="240030" y="4354830"/>
              <a:ext cx="3417570" cy="27940"/>
            </a:xfrm>
            <a:custGeom>
              <a:avLst/>
              <a:gdLst/>
              <a:ahLst/>
              <a:cxnLst/>
              <a:rect l="l" t="t" r="r" b="b"/>
              <a:pathLst>
                <a:path w="3417570" h="27940">
                  <a:moveTo>
                    <a:pt x="3411220" y="12700"/>
                  </a:moveTo>
                  <a:cubicBezTo>
                    <a:pt x="3409950" y="12700"/>
                    <a:pt x="3408680" y="13970"/>
                    <a:pt x="3407410" y="13970"/>
                  </a:cubicBezTo>
                  <a:lnTo>
                    <a:pt x="13970" y="13970"/>
                  </a:lnTo>
                  <a:cubicBezTo>
                    <a:pt x="6350" y="13970"/>
                    <a:pt x="0" y="7620"/>
                    <a:pt x="0" y="0"/>
                  </a:cubicBezTo>
                  <a:lnTo>
                    <a:pt x="0" y="13970"/>
                  </a:lnTo>
                  <a:cubicBezTo>
                    <a:pt x="0" y="21590"/>
                    <a:pt x="6350" y="27940"/>
                    <a:pt x="13970" y="27940"/>
                  </a:cubicBezTo>
                  <a:lnTo>
                    <a:pt x="3407410" y="27940"/>
                  </a:lnTo>
                  <a:cubicBezTo>
                    <a:pt x="3411220" y="27940"/>
                    <a:pt x="3415030" y="25400"/>
                    <a:pt x="3417570" y="22860"/>
                  </a:cubicBezTo>
                  <a:lnTo>
                    <a:pt x="3411220" y="12700"/>
                  </a:lnTo>
                  <a:close/>
                </a:path>
              </a:pathLst>
            </a:custGeom>
            <a:solidFill>
              <a:srgbClr val="FFFFFF"/>
            </a:solidFill>
          </p:spPr>
        </p:sp>
        <p:sp>
          <p:nvSpPr>
            <p:cNvPr id="45" name="Freeform 45"/>
            <p:cNvSpPr/>
            <p:nvPr/>
          </p:nvSpPr>
          <p:spPr>
            <a:xfrm>
              <a:off x="93980" y="909320"/>
              <a:ext cx="1270" cy="3810"/>
            </a:xfrm>
            <a:custGeom>
              <a:avLst/>
              <a:gdLst/>
              <a:ahLst/>
              <a:cxnLst/>
              <a:rect l="l" t="t" r="r" b="b"/>
              <a:pathLst>
                <a:path w="1270" h="3810">
                  <a:moveTo>
                    <a:pt x="0" y="3810"/>
                  </a:moveTo>
                  <a:lnTo>
                    <a:pt x="1270" y="0"/>
                  </a:lnTo>
                  <a:cubicBezTo>
                    <a:pt x="0" y="1270"/>
                    <a:pt x="0" y="2540"/>
                    <a:pt x="0" y="3810"/>
                  </a:cubicBezTo>
                  <a:close/>
                </a:path>
              </a:pathLst>
            </a:custGeom>
            <a:solidFill>
              <a:srgbClr val="FFFFFF"/>
            </a:solidFill>
          </p:spPr>
        </p:sp>
        <p:sp>
          <p:nvSpPr>
            <p:cNvPr id="46" name="Freeform 46"/>
            <p:cNvSpPr/>
            <p:nvPr/>
          </p:nvSpPr>
          <p:spPr>
            <a:xfrm>
              <a:off x="85090" y="899160"/>
              <a:ext cx="3806190" cy="27940"/>
            </a:xfrm>
            <a:custGeom>
              <a:avLst/>
              <a:gdLst/>
              <a:ahLst/>
              <a:cxnLst/>
              <a:rect l="l" t="t" r="r" b="b"/>
              <a:pathLst>
                <a:path w="3806190" h="27940">
                  <a:moveTo>
                    <a:pt x="3790950" y="0"/>
                  </a:moveTo>
                  <a:lnTo>
                    <a:pt x="10160" y="0"/>
                  </a:lnTo>
                  <a:cubicBezTo>
                    <a:pt x="6350" y="0"/>
                    <a:pt x="2540" y="2540"/>
                    <a:pt x="0" y="5080"/>
                  </a:cubicBezTo>
                  <a:lnTo>
                    <a:pt x="8890" y="13970"/>
                  </a:lnTo>
                  <a:lnTo>
                    <a:pt x="3792220" y="13970"/>
                  </a:lnTo>
                  <a:cubicBezTo>
                    <a:pt x="3799840" y="13970"/>
                    <a:pt x="3806190" y="20320"/>
                    <a:pt x="3806190" y="27940"/>
                  </a:cubicBezTo>
                  <a:lnTo>
                    <a:pt x="3806190" y="13970"/>
                  </a:lnTo>
                  <a:cubicBezTo>
                    <a:pt x="3804920" y="6350"/>
                    <a:pt x="3798570" y="0"/>
                    <a:pt x="3790950" y="0"/>
                  </a:cubicBezTo>
                  <a:close/>
                </a:path>
              </a:pathLst>
            </a:custGeom>
            <a:solidFill>
              <a:srgbClr val="FFFFFF"/>
            </a:solidFill>
          </p:spPr>
        </p:sp>
        <p:sp>
          <p:nvSpPr>
            <p:cNvPr id="47" name="Freeform 47"/>
            <p:cNvSpPr/>
            <p:nvPr/>
          </p:nvSpPr>
          <p:spPr>
            <a:xfrm>
              <a:off x="3869690" y="910590"/>
              <a:ext cx="20320" cy="4413250"/>
            </a:xfrm>
            <a:custGeom>
              <a:avLst/>
              <a:gdLst/>
              <a:ahLst/>
              <a:cxnLst/>
              <a:rect l="l" t="t" r="r" b="b"/>
              <a:pathLst>
                <a:path w="20320" h="4413250">
                  <a:moveTo>
                    <a:pt x="20320" y="4401820"/>
                  </a:moveTo>
                  <a:lnTo>
                    <a:pt x="20320" y="12700"/>
                  </a:lnTo>
                  <a:cubicBezTo>
                    <a:pt x="20320" y="12700"/>
                    <a:pt x="11430" y="5080"/>
                    <a:pt x="8890" y="2540"/>
                  </a:cubicBezTo>
                  <a:cubicBezTo>
                    <a:pt x="8890" y="2540"/>
                    <a:pt x="6350" y="0"/>
                    <a:pt x="0" y="0"/>
                  </a:cubicBezTo>
                  <a:lnTo>
                    <a:pt x="0" y="4403090"/>
                  </a:lnTo>
                  <a:lnTo>
                    <a:pt x="15240" y="4413250"/>
                  </a:lnTo>
                  <a:cubicBezTo>
                    <a:pt x="19050" y="4410710"/>
                    <a:pt x="20320" y="4406900"/>
                    <a:pt x="20320" y="4401820"/>
                  </a:cubicBezTo>
                  <a:close/>
                </a:path>
              </a:pathLst>
            </a:custGeom>
            <a:solidFill>
              <a:srgbClr val="FFFFFF"/>
            </a:solidFill>
          </p:spPr>
        </p:sp>
      </p:grpSp>
      <p:grpSp>
        <p:nvGrpSpPr>
          <p:cNvPr id="48" name="Group 48"/>
          <p:cNvGrpSpPr>
            <a:grpSpLocks noChangeAspect="1"/>
          </p:cNvGrpSpPr>
          <p:nvPr/>
        </p:nvGrpSpPr>
        <p:grpSpPr>
          <a:xfrm rot="1022884">
            <a:off x="7038460" y="1133315"/>
            <a:ext cx="4997246" cy="6391049"/>
            <a:chOff x="-1722102" y="-974696"/>
            <a:chExt cx="6253462" cy="7997640"/>
          </a:xfrm>
        </p:grpSpPr>
        <p:sp>
          <p:nvSpPr>
            <p:cNvPr id="49" name="Freeform 49"/>
            <p:cNvSpPr/>
            <p:nvPr/>
          </p:nvSpPr>
          <p:spPr>
            <a:xfrm>
              <a:off x="349340" y="-974696"/>
              <a:ext cx="4161790" cy="4737101"/>
            </a:xfrm>
            <a:custGeom>
              <a:avLst/>
              <a:gdLst/>
              <a:ahLst/>
              <a:cxnLst/>
              <a:rect l="l" t="t" r="r" b="b"/>
              <a:pathLst>
                <a:path w="4161790" h="4737100">
                  <a:moveTo>
                    <a:pt x="4149090" y="327660"/>
                  </a:moveTo>
                  <a:lnTo>
                    <a:pt x="398780" y="1270"/>
                  </a:lnTo>
                  <a:cubicBezTo>
                    <a:pt x="391160" y="0"/>
                    <a:pt x="384810" y="6350"/>
                    <a:pt x="383540" y="13970"/>
                  </a:cubicBezTo>
                  <a:lnTo>
                    <a:pt x="1270" y="4395470"/>
                  </a:lnTo>
                  <a:cubicBezTo>
                    <a:pt x="0" y="4403090"/>
                    <a:pt x="6350" y="4409440"/>
                    <a:pt x="13970" y="4409440"/>
                  </a:cubicBezTo>
                  <a:lnTo>
                    <a:pt x="3764280" y="4735830"/>
                  </a:lnTo>
                  <a:cubicBezTo>
                    <a:pt x="3771900" y="4737100"/>
                    <a:pt x="3778250" y="4730750"/>
                    <a:pt x="3779520" y="4723130"/>
                  </a:cubicBezTo>
                  <a:lnTo>
                    <a:pt x="4161790" y="341630"/>
                  </a:lnTo>
                  <a:cubicBezTo>
                    <a:pt x="4161790" y="335280"/>
                    <a:pt x="4156710" y="328930"/>
                    <a:pt x="4149090" y="327660"/>
                  </a:cubicBezTo>
                  <a:close/>
                  <a:moveTo>
                    <a:pt x="3934460" y="529590"/>
                  </a:moveTo>
                  <a:lnTo>
                    <a:pt x="3652520" y="3763010"/>
                  </a:lnTo>
                  <a:cubicBezTo>
                    <a:pt x="3651250" y="3770630"/>
                    <a:pt x="3644900" y="3775710"/>
                    <a:pt x="3638550" y="3775710"/>
                  </a:cubicBezTo>
                  <a:lnTo>
                    <a:pt x="269240" y="3482340"/>
                  </a:lnTo>
                  <a:cubicBezTo>
                    <a:pt x="261620" y="3481070"/>
                    <a:pt x="256540" y="3474720"/>
                    <a:pt x="256540" y="3468370"/>
                  </a:cubicBezTo>
                  <a:lnTo>
                    <a:pt x="538480" y="233680"/>
                  </a:lnTo>
                  <a:cubicBezTo>
                    <a:pt x="539750" y="226060"/>
                    <a:pt x="546100" y="220980"/>
                    <a:pt x="553720" y="220980"/>
                  </a:cubicBezTo>
                  <a:lnTo>
                    <a:pt x="3921760" y="514350"/>
                  </a:lnTo>
                  <a:cubicBezTo>
                    <a:pt x="3929380" y="515620"/>
                    <a:pt x="3934460" y="521970"/>
                    <a:pt x="3934460" y="529590"/>
                  </a:cubicBezTo>
                  <a:close/>
                </a:path>
              </a:pathLst>
            </a:custGeom>
            <a:solidFill>
              <a:srgbClr val="F2F1EB"/>
            </a:solidFill>
          </p:spPr>
        </p:sp>
        <p:sp>
          <p:nvSpPr>
            <p:cNvPr id="50" name="Freeform 50"/>
            <p:cNvSpPr/>
            <p:nvPr/>
          </p:nvSpPr>
          <p:spPr>
            <a:xfrm>
              <a:off x="594605" y="-792424"/>
              <a:ext cx="3679190" cy="3557269"/>
            </a:xfrm>
            <a:custGeom>
              <a:avLst/>
              <a:gdLst/>
              <a:ahLst/>
              <a:cxnLst/>
              <a:rect l="l" t="t" r="r" b="b"/>
              <a:pathLst>
                <a:path w="3679190" h="3557270">
                  <a:moveTo>
                    <a:pt x="3666490" y="294640"/>
                  </a:moveTo>
                  <a:lnTo>
                    <a:pt x="297180" y="1270"/>
                  </a:lnTo>
                  <a:cubicBezTo>
                    <a:pt x="289560" y="0"/>
                    <a:pt x="283210" y="6350"/>
                    <a:pt x="281940" y="13970"/>
                  </a:cubicBezTo>
                  <a:lnTo>
                    <a:pt x="1270" y="3247390"/>
                  </a:lnTo>
                  <a:cubicBezTo>
                    <a:pt x="0" y="3255010"/>
                    <a:pt x="6350" y="3261360"/>
                    <a:pt x="13970" y="3262630"/>
                  </a:cubicBezTo>
                  <a:lnTo>
                    <a:pt x="3382010" y="3556000"/>
                  </a:lnTo>
                  <a:cubicBezTo>
                    <a:pt x="3389630" y="3557270"/>
                    <a:pt x="3395980" y="3550920"/>
                    <a:pt x="3397250" y="3543300"/>
                  </a:cubicBezTo>
                  <a:lnTo>
                    <a:pt x="3679190" y="309880"/>
                  </a:lnTo>
                  <a:cubicBezTo>
                    <a:pt x="3679190" y="302260"/>
                    <a:pt x="3674110" y="295910"/>
                    <a:pt x="3666490" y="294640"/>
                  </a:cubicBezTo>
                  <a:close/>
                </a:path>
              </a:pathLst>
            </a:custGeom>
            <a:blipFill>
              <a:blip r:embed="rId6"/>
              <a:stretch>
                <a:fillRect l="-22400" r="-22400"/>
              </a:stretch>
            </a:blipFill>
          </p:spPr>
        </p:sp>
        <p:sp>
          <p:nvSpPr>
            <p:cNvPr id="51" name="Freeform 51"/>
            <p:cNvSpPr/>
            <p:nvPr/>
          </p:nvSpPr>
          <p:spPr>
            <a:xfrm>
              <a:off x="877570" y="289560"/>
              <a:ext cx="3407410" cy="3554730"/>
            </a:xfrm>
            <a:custGeom>
              <a:avLst/>
              <a:gdLst/>
              <a:ahLst/>
              <a:cxnLst/>
              <a:rect l="l" t="t" r="r" b="b"/>
              <a:pathLst>
                <a:path w="3407410" h="3554730">
                  <a:moveTo>
                    <a:pt x="3407410" y="304800"/>
                  </a:moveTo>
                  <a:cubicBezTo>
                    <a:pt x="3407410" y="304800"/>
                    <a:pt x="3406140" y="297180"/>
                    <a:pt x="3395980" y="294640"/>
                  </a:cubicBezTo>
                  <a:lnTo>
                    <a:pt x="3394710" y="294640"/>
                  </a:lnTo>
                  <a:lnTo>
                    <a:pt x="3383280" y="293370"/>
                  </a:lnTo>
                  <a:lnTo>
                    <a:pt x="15240" y="0"/>
                  </a:lnTo>
                  <a:cubicBezTo>
                    <a:pt x="8890" y="0"/>
                    <a:pt x="1270" y="1270"/>
                    <a:pt x="0" y="8890"/>
                  </a:cubicBezTo>
                  <a:lnTo>
                    <a:pt x="1270" y="15240"/>
                  </a:lnTo>
                  <a:cubicBezTo>
                    <a:pt x="3810" y="12700"/>
                    <a:pt x="8890" y="10160"/>
                    <a:pt x="13970" y="10160"/>
                  </a:cubicBezTo>
                  <a:lnTo>
                    <a:pt x="3393440" y="304800"/>
                  </a:lnTo>
                  <a:lnTo>
                    <a:pt x="3398520" y="304800"/>
                  </a:lnTo>
                  <a:lnTo>
                    <a:pt x="3116580" y="3543300"/>
                  </a:lnTo>
                  <a:cubicBezTo>
                    <a:pt x="3116580" y="3548380"/>
                    <a:pt x="3114040" y="3552190"/>
                    <a:pt x="3110230" y="3554730"/>
                  </a:cubicBezTo>
                  <a:lnTo>
                    <a:pt x="3114040" y="3554730"/>
                  </a:lnTo>
                  <a:cubicBezTo>
                    <a:pt x="3120390" y="3554730"/>
                    <a:pt x="3126740" y="3550920"/>
                    <a:pt x="3126740" y="3544570"/>
                  </a:cubicBezTo>
                  <a:lnTo>
                    <a:pt x="3407410" y="304800"/>
                  </a:lnTo>
                  <a:close/>
                </a:path>
              </a:pathLst>
            </a:custGeom>
            <a:solidFill>
              <a:srgbClr val="898888"/>
            </a:solidFill>
          </p:spPr>
        </p:sp>
        <p:sp>
          <p:nvSpPr>
            <p:cNvPr id="53" name="Freeform 53"/>
            <p:cNvSpPr/>
            <p:nvPr/>
          </p:nvSpPr>
          <p:spPr>
            <a:xfrm>
              <a:off x="353060" y="74930"/>
              <a:ext cx="396240" cy="4408170"/>
            </a:xfrm>
            <a:custGeom>
              <a:avLst/>
              <a:gdLst/>
              <a:ahLst/>
              <a:cxnLst/>
              <a:rect l="l" t="t" r="r" b="b"/>
              <a:pathLst>
                <a:path w="396240" h="4408170">
                  <a:moveTo>
                    <a:pt x="13970" y="4392930"/>
                  </a:moveTo>
                  <a:lnTo>
                    <a:pt x="396240" y="8890"/>
                  </a:lnTo>
                  <a:lnTo>
                    <a:pt x="387350" y="0"/>
                  </a:lnTo>
                  <a:cubicBezTo>
                    <a:pt x="384810" y="1270"/>
                    <a:pt x="383540" y="5080"/>
                    <a:pt x="382270" y="8890"/>
                  </a:cubicBezTo>
                  <a:lnTo>
                    <a:pt x="1270" y="4391660"/>
                  </a:lnTo>
                  <a:cubicBezTo>
                    <a:pt x="0" y="4399280"/>
                    <a:pt x="6350" y="4405630"/>
                    <a:pt x="13970" y="4406900"/>
                  </a:cubicBezTo>
                  <a:lnTo>
                    <a:pt x="27940" y="4408170"/>
                  </a:lnTo>
                  <a:cubicBezTo>
                    <a:pt x="19050" y="4406900"/>
                    <a:pt x="13970" y="4400550"/>
                    <a:pt x="13970" y="4392930"/>
                  </a:cubicBezTo>
                  <a:close/>
                </a:path>
              </a:pathLst>
            </a:custGeom>
            <a:solidFill>
              <a:srgbClr val="898888"/>
            </a:solidFill>
          </p:spPr>
        </p:sp>
        <p:sp>
          <p:nvSpPr>
            <p:cNvPr id="54" name="Freeform 54"/>
            <p:cNvSpPr/>
            <p:nvPr/>
          </p:nvSpPr>
          <p:spPr>
            <a:xfrm>
              <a:off x="591820" y="292100"/>
              <a:ext cx="297180" cy="3260090"/>
            </a:xfrm>
            <a:custGeom>
              <a:avLst/>
              <a:gdLst/>
              <a:ahLst/>
              <a:cxnLst/>
              <a:rect l="l" t="t" r="r" b="b"/>
              <a:pathLst>
                <a:path w="297180" h="3260090">
                  <a:moveTo>
                    <a:pt x="15240" y="3244850"/>
                  </a:moveTo>
                  <a:lnTo>
                    <a:pt x="297180" y="11430"/>
                  </a:lnTo>
                  <a:lnTo>
                    <a:pt x="297180" y="8890"/>
                  </a:lnTo>
                  <a:lnTo>
                    <a:pt x="288290" y="0"/>
                  </a:lnTo>
                  <a:cubicBezTo>
                    <a:pt x="285750" y="2540"/>
                    <a:pt x="283210" y="5080"/>
                    <a:pt x="283210" y="10160"/>
                  </a:cubicBezTo>
                  <a:lnTo>
                    <a:pt x="1270" y="3243580"/>
                  </a:lnTo>
                  <a:cubicBezTo>
                    <a:pt x="0" y="3251200"/>
                    <a:pt x="6350" y="3257550"/>
                    <a:pt x="13970" y="3258820"/>
                  </a:cubicBezTo>
                  <a:lnTo>
                    <a:pt x="27940" y="3260090"/>
                  </a:lnTo>
                  <a:cubicBezTo>
                    <a:pt x="20320" y="3258820"/>
                    <a:pt x="13970" y="3252470"/>
                    <a:pt x="15240" y="3244850"/>
                  </a:cubicBezTo>
                  <a:close/>
                </a:path>
              </a:pathLst>
            </a:custGeom>
            <a:solidFill>
              <a:srgbClr val="FFFFFF"/>
            </a:solidFill>
          </p:spPr>
        </p:sp>
        <p:sp>
          <p:nvSpPr>
            <p:cNvPr id="55" name="Freeform 55"/>
            <p:cNvSpPr/>
            <p:nvPr/>
          </p:nvSpPr>
          <p:spPr>
            <a:xfrm>
              <a:off x="0" y="0"/>
              <a:ext cx="0" cy="0"/>
            </a:xfrm>
            <a:custGeom>
              <a:avLst/>
              <a:gdLst/>
              <a:ahLst/>
              <a:cxnLst/>
              <a:rect l="l" t="t" r="r" b="b"/>
              <a:pathLst>
                <a:path/>
              </a:pathLst>
            </a:custGeom>
            <a:solidFill>
              <a:srgbClr val="FFFFFF"/>
            </a:solidFill>
          </p:spPr>
        </p:sp>
        <p:sp>
          <p:nvSpPr>
            <p:cNvPr id="56" name="Freeform 56"/>
            <p:cNvSpPr/>
            <p:nvPr/>
          </p:nvSpPr>
          <p:spPr>
            <a:xfrm>
              <a:off x="593090" y="3526790"/>
              <a:ext cx="3404870" cy="322580"/>
            </a:xfrm>
            <a:custGeom>
              <a:avLst/>
              <a:gdLst/>
              <a:ahLst/>
              <a:cxnLst/>
              <a:rect l="l" t="t" r="r" b="b"/>
              <a:pathLst>
                <a:path w="3404870" h="322580">
                  <a:moveTo>
                    <a:pt x="3399790" y="308610"/>
                  </a:moveTo>
                  <a:lnTo>
                    <a:pt x="3395980" y="308610"/>
                  </a:lnTo>
                  <a:lnTo>
                    <a:pt x="15240" y="13970"/>
                  </a:lnTo>
                  <a:cubicBezTo>
                    <a:pt x="7620" y="12700"/>
                    <a:pt x="2540" y="6350"/>
                    <a:pt x="2540" y="0"/>
                  </a:cubicBezTo>
                  <a:lnTo>
                    <a:pt x="1270" y="13970"/>
                  </a:lnTo>
                  <a:cubicBezTo>
                    <a:pt x="0" y="21590"/>
                    <a:pt x="6350" y="27940"/>
                    <a:pt x="13970" y="29210"/>
                  </a:cubicBezTo>
                  <a:lnTo>
                    <a:pt x="3394710" y="322580"/>
                  </a:lnTo>
                  <a:cubicBezTo>
                    <a:pt x="3398520" y="322580"/>
                    <a:pt x="3402330" y="321310"/>
                    <a:pt x="3404870" y="318770"/>
                  </a:cubicBezTo>
                  <a:lnTo>
                    <a:pt x="3399790" y="308610"/>
                  </a:lnTo>
                  <a:close/>
                </a:path>
              </a:pathLst>
            </a:custGeom>
            <a:solidFill>
              <a:srgbClr val="FFFFFF"/>
            </a:solidFill>
          </p:spPr>
        </p:sp>
        <p:sp>
          <p:nvSpPr>
            <p:cNvPr id="57" name="Freeform 57"/>
            <p:cNvSpPr/>
            <p:nvPr/>
          </p:nvSpPr>
          <p:spPr>
            <a:xfrm>
              <a:off x="749300" y="80010"/>
              <a:ext cx="1270" cy="3810"/>
            </a:xfrm>
            <a:custGeom>
              <a:avLst/>
              <a:gdLst/>
              <a:ahLst/>
              <a:cxnLst/>
              <a:rect l="l" t="t" r="r" b="b"/>
              <a:pathLst>
                <a:path w="1270" h="3810">
                  <a:moveTo>
                    <a:pt x="0" y="3810"/>
                  </a:moveTo>
                  <a:lnTo>
                    <a:pt x="1270" y="0"/>
                  </a:lnTo>
                  <a:cubicBezTo>
                    <a:pt x="0" y="1270"/>
                    <a:pt x="0" y="2540"/>
                    <a:pt x="0" y="3810"/>
                  </a:cubicBezTo>
                  <a:close/>
                </a:path>
              </a:pathLst>
            </a:custGeom>
            <a:solidFill>
              <a:srgbClr val="FFFFFF"/>
            </a:solidFill>
          </p:spPr>
        </p:sp>
        <p:sp>
          <p:nvSpPr>
            <p:cNvPr id="58" name="Freeform 58"/>
            <p:cNvSpPr/>
            <p:nvPr/>
          </p:nvSpPr>
          <p:spPr>
            <a:xfrm>
              <a:off x="741680" y="71120"/>
              <a:ext cx="3789680" cy="355600"/>
            </a:xfrm>
            <a:custGeom>
              <a:avLst/>
              <a:gdLst/>
              <a:ahLst/>
              <a:cxnLst/>
              <a:rect l="l" t="t" r="r" b="b"/>
              <a:pathLst>
                <a:path w="3789680" h="355600">
                  <a:moveTo>
                    <a:pt x="3776980" y="327660"/>
                  </a:moveTo>
                  <a:lnTo>
                    <a:pt x="22860" y="1270"/>
                  </a:lnTo>
                  <a:lnTo>
                    <a:pt x="10160" y="0"/>
                  </a:lnTo>
                  <a:cubicBezTo>
                    <a:pt x="6350" y="0"/>
                    <a:pt x="2540" y="1270"/>
                    <a:pt x="0" y="3810"/>
                  </a:cubicBezTo>
                  <a:lnTo>
                    <a:pt x="7620" y="12700"/>
                  </a:lnTo>
                  <a:lnTo>
                    <a:pt x="8890" y="12700"/>
                  </a:lnTo>
                  <a:lnTo>
                    <a:pt x="3775710" y="340360"/>
                  </a:lnTo>
                  <a:cubicBezTo>
                    <a:pt x="3783330" y="341630"/>
                    <a:pt x="3788410" y="347980"/>
                    <a:pt x="3788410" y="355600"/>
                  </a:cubicBezTo>
                  <a:lnTo>
                    <a:pt x="3789680" y="341630"/>
                  </a:lnTo>
                  <a:cubicBezTo>
                    <a:pt x="3789680" y="335280"/>
                    <a:pt x="3784600" y="328930"/>
                    <a:pt x="3776980" y="327660"/>
                  </a:cubicBezTo>
                  <a:close/>
                </a:path>
              </a:pathLst>
            </a:custGeom>
            <a:solidFill>
              <a:srgbClr val="FFFFFF"/>
            </a:solidFill>
          </p:spPr>
        </p:sp>
        <p:sp>
          <p:nvSpPr>
            <p:cNvPr id="60" name="Freeform 60"/>
            <p:cNvSpPr/>
            <p:nvPr/>
          </p:nvSpPr>
          <p:spPr>
            <a:xfrm>
              <a:off x="-1722102" y="2648790"/>
              <a:ext cx="4389088" cy="4374154"/>
            </a:xfrm>
            <a:custGeom>
              <a:avLst/>
              <a:gdLst/>
              <a:ahLst/>
              <a:cxnLst/>
              <a:rect l="l" t="t" r="r" b="b"/>
              <a:pathLst>
                <a:path w="3792220" h="4425950">
                  <a:moveTo>
                    <a:pt x="3778250" y="0"/>
                  </a:moveTo>
                  <a:lnTo>
                    <a:pt x="13970" y="0"/>
                  </a:lnTo>
                  <a:cubicBezTo>
                    <a:pt x="6350" y="0"/>
                    <a:pt x="0" y="6350"/>
                    <a:pt x="0" y="13970"/>
                  </a:cubicBezTo>
                  <a:lnTo>
                    <a:pt x="0" y="4411980"/>
                  </a:lnTo>
                  <a:cubicBezTo>
                    <a:pt x="0" y="4419600"/>
                    <a:pt x="6350" y="4425950"/>
                    <a:pt x="13970" y="4425950"/>
                  </a:cubicBezTo>
                  <a:lnTo>
                    <a:pt x="3778250" y="4425950"/>
                  </a:lnTo>
                  <a:cubicBezTo>
                    <a:pt x="3785870" y="4425950"/>
                    <a:pt x="3792220" y="4419600"/>
                    <a:pt x="3792220" y="4411980"/>
                  </a:cubicBezTo>
                  <a:lnTo>
                    <a:pt x="3792220" y="12700"/>
                  </a:lnTo>
                  <a:cubicBezTo>
                    <a:pt x="3792220" y="5080"/>
                    <a:pt x="3785870" y="0"/>
                    <a:pt x="3778250" y="0"/>
                  </a:cubicBezTo>
                  <a:close/>
                  <a:moveTo>
                    <a:pt x="3582670" y="218440"/>
                  </a:moveTo>
                  <a:lnTo>
                    <a:pt x="3582670" y="3464560"/>
                  </a:lnTo>
                  <a:cubicBezTo>
                    <a:pt x="3582670" y="3472180"/>
                    <a:pt x="3576320" y="3478530"/>
                    <a:pt x="3568700" y="3478530"/>
                  </a:cubicBezTo>
                  <a:lnTo>
                    <a:pt x="186690" y="3478530"/>
                  </a:lnTo>
                  <a:cubicBezTo>
                    <a:pt x="179070" y="3478530"/>
                    <a:pt x="172720" y="3472180"/>
                    <a:pt x="172720" y="3464560"/>
                  </a:cubicBezTo>
                  <a:lnTo>
                    <a:pt x="172720" y="218440"/>
                  </a:lnTo>
                  <a:cubicBezTo>
                    <a:pt x="172720" y="210820"/>
                    <a:pt x="179070" y="204470"/>
                    <a:pt x="186690" y="204470"/>
                  </a:cubicBezTo>
                  <a:lnTo>
                    <a:pt x="3568700" y="204470"/>
                  </a:lnTo>
                  <a:cubicBezTo>
                    <a:pt x="3576320" y="204470"/>
                    <a:pt x="3582670" y="210820"/>
                    <a:pt x="3582670" y="218440"/>
                  </a:cubicBezTo>
                  <a:close/>
                </a:path>
              </a:pathLst>
            </a:custGeom>
            <a:solidFill>
              <a:srgbClr val="F2F1EB"/>
            </a:solidFill>
          </p:spPr>
        </p:sp>
        <p:sp>
          <p:nvSpPr>
            <p:cNvPr id="61" name="Freeform 61"/>
            <p:cNvSpPr/>
            <p:nvPr/>
          </p:nvSpPr>
          <p:spPr>
            <a:xfrm>
              <a:off x="-1546806" y="2833306"/>
              <a:ext cx="3974019" cy="3232631"/>
            </a:xfrm>
            <a:custGeom>
              <a:avLst/>
              <a:gdLst/>
              <a:ahLst/>
              <a:cxnLst/>
              <a:rect l="l" t="t" r="r" b="b"/>
              <a:pathLst>
                <a:path w="3409950" h="3274060">
                  <a:moveTo>
                    <a:pt x="3395980" y="0"/>
                  </a:moveTo>
                  <a:lnTo>
                    <a:pt x="13970" y="0"/>
                  </a:lnTo>
                  <a:cubicBezTo>
                    <a:pt x="6350" y="0"/>
                    <a:pt x="0" y="6350"/>
                    <a:pt x="0" y="13970"/>
                  </a:cubicBezTo>
                  <a:lnTo>
                    <a:pt x="0" y="3260090"/>
                  </a:lnTo>
                  <a:cubicBezTo>
                    <a:pt x="0" y="3267710"/>
                    <a:pt x="6350" y="3274060"/>
                    <a:pt x="13970" y="3274060"/>
                  </a:cubicBezTo>
                  <a:lnTo>
                    <a:pt x="3395980" y="3274060"/>
                  </a:lnTo>
                  <a:cubicBezTo>
                    <a:pt x="3403600" y="3274060"/>
                    <a:pt x="3409950" y="3267710"/>
                    <a:pt x="3409950" y="3260090"/>
                  </a:cubicBezTo>
                  <a:lnTo>
                    <a:pt x="3409950" y="13970"/>
                  </a:lnTo>
                  <a:cubicBezTo>
                    <a:pt x="3409950" y="6350"/>
                    <a:pt x="3403600" y="0"/>
                    <a:pt x="3395980" y="0"/>
                  </a:cubicBezTo>
                  <a:close/>
                </a:path>
              </a:pathLst>
            </a:custGeom>
            <a:blipFill>
              <a:blip r:embed="rId7"/>
              <a:stretch>
                <a:fillRect l="-22011" r="-22011"/>
              </a:stretch>
            </a:blipFill>
          </p:spPr>
        </p:sp>
        <p:sp>
          <p:nvSpPr>
            <p:cNvPr id="62" name="Freeform 62"/>
            <p:cNvSpPr/>
            <p:nvPr/>
          </p:nvSpPr>
          <p:spPr>
            <a:xfrm>
              <a:off x="240030" y="1106170"/>
              <a:ext cx="3421380" cy="3274060"/>
            </a:xfrm>
            <a:custGeom>
              <a:avLst/>
              <a:gdLst/>
              <a:ahLst/>
              <a:cxnLst/>
              <a:rect l="l" t="t" r="r" b="b"/>
              <a:pathLst>
                <a:path w="3421380" h="3274060">
                  <a:moveTo>
                    <a:pt x="3421380" y="8890"/>
                  </a:moveTo>
                  <a:cubicBezTo>
                    <a:pt x="3421380" y="8890"/>
                    <a:pt x="3418840" y="1270"/>
                    <a:pt x="3408680" y="0"/>
                  </a:cubicBezTo>
                  <a:lnTo>
                    <a:pt x="13970" y="0"/>
                  </a:lnTo>
                  <a:cubicBezTo>
                    <a:pt x="7620" y="0"/>
                    <a:pt x="0" y="2540"/>
                    <a:pt x="0" y="10160"/>
                  </a:cubicBezTo>
                  <a:lnTo>
                    <a:pt x="2540" y="16510"/>
                  </a:lnTo>
                  <a:cubicBezTo>
                    <a:pt x="5080" y="12700"/>
                    <a:pt x="10160" y="11430"/>
                    <a:pt x="13970" y="11430"/>
                  </a:cubicBezTo>
                  <a:lnTo>
                    <a:pt x="3411220" y="11430"/>
                  </a:lnTo>
                  <a:lnTo>
                    <a:pt x="3411220" y="3262630"/>
                  </a:lnTo>
                  <a:cubicBezTo>
                    <a:pt x="3411220" y="3267710"/>
                    <a:pt x="3408680" y="3271520"/>
                    <a:pt x="3406140" y="3274060"/>
                  </a:cubicBezTo>
                  <a:lnTo>
                    <a:pt x="3409950" y="3274060"/>
                  </a:lnTo>
                  <a:cubicBezTo>
                    <a:pt x="3416300" y="3274060"/>
                    <a:pt x="3421380" y="3268980"/>
                    <a:pt x="3421380" y="3262630"/>
                  </a:cubicBezTo>
                  <a:lnTo>
                    <a:pt x="3421380" y="8890"/>
                  </a:lnTo>
                  <a:close/>
                </a:path>
              </a:pathLst>
            </a:custGeom>
            <a:solidFill>
              <a:srgbClr val="898888"/>
            </a:solidFill>
          </p:spPr>
        </p:sp>
        <p:sp>
          <p:nvSpPr>
            <p:cNvPr id="64" name="Freeform 64"/>
            <p:cNvSpPr/>
            <p:nvPr/>
          </p:nvSpPr>
          <p:spPr>
            <a:xfrm>
              <a:off x="81280" y="904240"/>
              <a:ext cx="27940" cy="4422140"/>
            </a:xfrm>
            <a:custGeom>
              <a:avLst/>
              <a:gdLst/>
              <a:ahLst/>
              <a:cxnLst/>
              <a:rect l="l" t="t" r="r" b="b"/>
              <a:pathLst>
                <a:path w="27940" h="4422140">
                  <a:moveTo>
                    <a:pt x="12700" y="4409440"/>
                  </a:moveTo>
                  <a:lnTo>
                    <a:pt x="12700" y="8890"/>
                  </a:lnTo>
                  <a:lnTo>
                    <a:pt x="3810" y="0"/>
                  </a:lnTo>
                  <a:cubicBezTo>
                    <a:pt x="1270" y="2540"/>
                    <a:pt x="0" y="5080"/>
                    <a:pt x="0" y="8890"/>
                  </a:cubicBezTo>
                  <a:lnTo>
                    <a:pt x="0" y="4408170"/>
                  </a:lnTo>
                  <a:cubicBezTo>
                    <a:pt x="0" y="4415790"/>
                    <a:pt x="6350" y="4422140"/>
                    <a:pt x="13970" y="4422140"/>
                  </a:cubicBezTo>
                  <a:lnTo>
                    <a:pt x="27940" y="4422140"/>
                  </a:lnTo>
                  <a:cubicBezTo>
                    <a:pt x="19050" y="4422140"/>
                    <a:pt x="12700" y="4415790"/>
                    <a:pt x="12700" y="4409440"/>
                  </a:cubicBezTo>
                  <a:close/>
                </a:path>
              </a:pathLst>
            </a:custGeom>
            <a:solidFill>
              <a:srgbClr val="898888"/>
            </a:solidFill>
          </p:spPr>
        </p:sp>
        <p:sp>
          <p:nvSpPr>
            <p:cNvPr id="65" name="Freeform 65"/>
            <p:cNvSpPr/>
            <p:nvPr/>
          </p:nvSpPr>
          <p:spPr>
            <a:xfrm>
              <a:off x="238760" y="1108710"/>
              <a:ext cx="27940" cy="3270250"/>
            </a:xfrm>
            <a:custGeom>
              <a:avLst/>
              <a:gdLst/>
              <a:ahLst/>
              <a:cxnLst/>
              <a:rect l="l" t="t" r="r" b="b"/>
              <a:pathLst>
                <a:path w="27940" h="3270250">
                  <a:moveTo>
                    <a:pt x="12700" y="3256280"/>
                  </a:moveTo>
                  <a:lnTo>
                    <a:pt x="12700" y="7620"/>
                  </a:lnTo>
                  <a:lnTo>
                    <a:pt x="3810" y="0"/>
                  </a:lnTo>
                  <a:cubicBezTo>
                    <a:pt x="1270" y="2540"/>
                    <a:pt x="0" y="6350"/>
                    <a:pt x="0" y="10160"/>
                  </a:cubicBezTo>
                  <a:lnTo>
                    <a:pt x="0" y="3256280"/>
                  </a:lnTo>
                  <a:cubicBezTo>
                    <a:pt x="0" y="3263900"/>
                    <a:pt x="6350" y="3270250"/>
                    <a:pt x="13970" y="3270250"/>
                  </a:cubicBezTo>
                  <a:lnTo>
                    <a:pt x="27940" y="3270250"/>
                  </a:lnTo>
                  <a:cubicBezTo>
                    <a:pt x="19050" y="3270250"/>
                    <a:pt x="12700" y="3263900"/>
                    <a:pt x="12700" y="3256280"/>
                  </a:cubicBezTo>
                  <a:close/>
                </a:path>
              </a:pathLst>
            </a:custGeom>
            <a:solidFill>
              <a:srgbClr val="FFFFFF"/>
            </a:solidFill>
          </p:spPr>
        </p:sp>
        <p:sp>
          <p:nvSpPr>
            <p:cNvPr id="66" name="Freeform 66"/>
            <p:cNvSpPr/>
            <p:nvPr/>
          </p:nvSpPr>
          <p:spPr>
            <a:xfrm>
              <a:off x="0" y="0"/>
              <a:ext cx="0" cy="0"/>
            </a:xfrm>
            <a:custGeom>
              <a:avLst/>
              <a:gdLst/>
              <a:ahLst/>
              <a:cxnLst/>
              <a:rect l="l" t="t" r="r" b="b"/>
              <a:pathLst>
                <a:path/>
              </a:pathLst>
            </a:custGeom>
            <a:solidFill>
              <a:srgbClr val="FFFFFF"/>
            </a:solidFill>
          </p:spPr>
        </p:sp>
        <p:sp>
          <p:nvSpPr>
            <p:cNvPr id="68" name="Freeform 68"/>
            <p:cNvSpPr/>
            <p:nvPr/>
          </p:nvSpPr>
          <p:spPr>
            <a:xfrm>
              <a:off x="93980" y="909320"/>
              <a:ext cx="1270" cy="3810"/>
            </a:xfrm>
            <a:custGeom>
              <a:avLst/>
              <a:gdLst/>
              <a:ahLst/>
              <a:cxnLst/>
              <a:rect l="l" t="t" r="r" b="b"/>
              <a:pathLst>
                <a:path w="1270" h="3810">
                  <a:moveTo>
                    <a:pt x="0" y="3810"/>
                  </a:moveTo>
                  <a:lnTo>
                    <a:pt x="1270" y="0"/>
                  </a:lnTo>
                  <a:cubicBezTo>
                    <a:pt x="0" y="1270"/>
                    <a:pt x="0" y="2540"/>
                    <a:pt x="0" y="3810"/>
                  </a:cubicBezTo>
                  <a:close/>
                </a:path>
              </a:pathLst>
            </a:custGeom>
            <a:solidFill>
              <a:srgbClr val="FFFFFF"/>
            </a:solidFill>
          </p:spPr>
        </p:sp>
        <p:sp>
          <p:nvSpPr>
            <p:cNvPr id="69" name="Freeform 69"/>
            <p:cNvSpPr/>
            <p:nvPr/>
          </p:nvSpPr>
          <p:spPr>
            <a:xfrm>
              <a:off x="85090" y="899160"/>
              <a:ext cx="3806190" cy="27940"/>
            </a:xfrm>
            <a:custGeom>
              <a:avLst/>
              <a:gdLst/>
              <a:ahLst/>
              <a:cxnLst/>
              <a:rect l="l" t="t" r="r" b="b"/>
              <a:pathLst>
                <a:path w="3806190" h="27940">
                  <a:moveTo>
                    <a:pt x="3790950" y="0"/>
                  </a:moveTo>
                  <a:lnTo>
                    <a:pt x="10160" y="0"/>
                  </a:lnTo>
                  <a:cubicBezTo>
                    <a:pt x="6350" y="0"/>
                    <a:pt x="2540" y="2540"/>
                    <a:pt x="0" y="5080"/>
                  </a:cubicBezTo>
                  <a:lnTo>
                    <a:pt x="8890" y="13970"/>
                  </a:lnTo>
                  <a:lnTo>
                    <a:pt x="3792220" y="13970"/>
                  </a:lnTo>
                  <a:cubicBezTo>
                    <a:pt x="3799840" y="13970"/>
                    <a:pt x="3806190" y="20320"/>
                    <a:pt x="3806190" y="27940"/>
                  </a:cubicBezTo>
                  <a:lnTo>
                    <a:pt x="3806190" y="13970"/>
                  </a:lnTo>
                  <a:cubicBezTo>
                    <a:pt x="3804920" y="6350"/>
                    <a:pt x="3798570" y="0"/>
                    <a:pt x="3790950" y="0"/>
                  </a:cubicBezTo>
                  <a:close/>
                </a:path>
              </a:pathLst>
            </a:custGeom>
            <a:solidFill>
              <a:srgbClr val="FFFFFF"/>
            </a:solidFill>
          </p:spPr>
        </p:sp>
        <p:sp>
          <p:nvSpPr>
            <p:cNvPr id="70" name="Freeform 70"/>
            <p:cNvSpPr/>
            <p:nvPr/>
          </p:nvSpPr>
          <p:spPr>
            <a:xfrm>
              <a:off x="3869690" y="910590"/>
              <a:ext cx="20320" cy="4413250"/>
            </a:xfrm>
            <a:custGeom>
              <a:avLst/>
              <a:gdLst/>
              <a:ahLst/>
              <a:cxnLst/>
              <a:rect l="l" t="t" r="r" b="b"/>
              <a:pathLst>
                <a:path w="20320" h="4413250">
                  <a:moveTo>
                    <a:pt x="20320" y="4401820"/>
                  </a:moveTo>
                  <a:lnTo>
                    <a:pt x="20320" y="12700"/>
                  </a:lnTo>
                  <a:cubicBezTo>
                    <a:pt x="20320" y="12700"/>
                    <a:pt x="11430" y="5080"/>
                    <a:pt x="8890" y="2540"/>
                  </a:cubicBezTo>
                  <a:cubicBezTo>
                    <a:pt x="8890" y="2540"/>
                    <a:pt x="6350" y="0"/>
                    <a:pt x="0" y="0"/>
                  </a:cubicBezTo>
                  <a:lnTo>
                    <a:pt x="0" y="4403090"/>
                  </a:lnTo>
                  <a:lnTo>
                    <a:pt x="15240" y="4413250"/>
                  </a:lnTo>
                  <a:cubicBezTo>
                    <a:pt x="19050" y="4410710"/>
                    <a:pt x="20320" y="4406900"/>
                    <a:pt x="20320" y="4401820"/>
                  </a:cubicBezTo>
                  <a:close/>
                </a:path>
              </a:pathLst>
            </a:custGeom>
            <a:solidFill>
              <a:srgbClr val="FFFFFF"/>
            </a:solidFill>
          </p:spPr>
        </p:sp>
      </p:grpSp>
      <p:grpSp>
        <p:nvGrpSpPr>
          <p:cNvPr id="71" name="Group 71"/>
          <p:cNvGrpSpPr>
            <a:grpSpLocks noChangeAspect="1"/>
          </p:cNvGrpSpPr>
          <p:nvPr/>
        </p:nvGrpSpPr>
        <p:grpSpPr>
          <a:xfrm rot="-374212">
            <a:off x="3830885" y="1502524"/>
            <a:ext cx="2943246" cy="3460460"/>
            <a:chOff x="0" y="0"/>
            <a:chExt cx="4531360" cy="5327650"/>
          </a:xfrm>
        </p:grpSpPr>
        <p:sp>
          <p:nvSpPr>
            <p:cNvPr id="72" name="Freeform 72"/>
            <p:cNvSpPr/>
            <p:nvPr/>
          </p:nvSpPr>
          <p:spPr>
            <a:xfrm>
              <a:off x="350520" y="69850"/>
              <a:ext cx="4161790" cy="4737100"/>
            </a:xfrm>
            <a:custGeom>
              <a:avLst/>
              <a:gdLst/>
              <a:ahLst/>
              <a:cxnLst/>
              <a:rect l="l" t="t" r="r" b="b"/>
              <a:pathLst>
                <a:path w="4161790" h="4737100">
                  <a:moveTo>
                    <a:pt x="4149090" y="327660"/>
                  </a:moveTo>
                  <a:lnTo>
                    <a:pt x="398780" y="1270"/>
                  </a:lnTo>
                  <a:cubicBezTo>
                    <a:pt x="391160" y="0"/>
                    <a:pt x="384810" y="6350"/>
                    <a:pt x="383540" y="13970"/>
                  </a:cubicBezTo>
                  <a:lnTo>
                    <a:pt x="1270" y="4395470"/>
                  </a:lnTo>
                  <a:cubicBezTo>
                    <a:pt x="0" y="4403090"/>
                    <a:pt x="6350" y="4409440"/>
                    <a:pt x="13970" y="4409440"/>
                  </a:cubicBezTo>
                  <a:lnTo>
                    <a:pt x="3764280" y="4735830"/>
                  </a:lnTo>
                  <a:cubicBezTo>
                    <a:pt x="3771900" y="4737100"/>
                    <a:pt x="3778250" y="4730750"/>
                    <a:pt x="3779520" y="4723130"/>
                  </a:cubicBezTo>
                  <a:lnTo>
                    <a:pt x="4161790" y="341630"/>
                  </a:lnTo>
                  <a:cubicBezTo>
                    <a:pt x="4161790" y="335280"/>
                    <a:pt x="4156710" y="328930"/>
                    <a:pt x="4149090" y="327660"/>
                  </a:cubicBezTo>
                  <a:close/>
                  <a:moveTo>
                    <a:pt x="3934460" y="529590"/>
                  </a:moveTo>
                  <a:lnTo>
                    <a:pt x="3652520" y="3763010"/>
                  </a:lnTo>
                  <a:cubicBezTo>
                    <a:pt x="3651250" y="3770630"/>
                    <a:pt x="3644900" y="3775710"/>
                    <a:pt x="3638550" y="3775710"/>
                  </a:cubicBezTo>
                  <a:lnTo>
                    <a:pt x="269240" y="3482340"/>
                  </a:lnTo>
                  <a:cubicBezTo>
                    <a:pt x="261620" y="3481070"/>
                    <a:pt x="256540" y="3474720"/>
                    <a:pt x="256540" y="3468370"/>
                  </a:cubicBezTo>
                  <a:lnTo>
                    <a:pt x="538480" y="233680"/>
                  </a:lnTo>
                  <a:cubicBezTo>
                    <a:pt x="539750" y="226060"/>
                    <a:pt x="546100" y="220980"/>
                    <a:pt x="553720" y="220980"/>
                  </a:cubicBezTo>
                  <a:lnTo>
                    <a:pt x="3921760" y="514350"/>
                  </a:lnTo>
                  <a:cubicBezTo>
                    <a:pt x="3929380" y="515620"/>
                    <a:pt x="3934460" y="521970"/>
                    <a:pt x="3934460" y="529590"/>
                  </a:cubicBezTo>
                  <a:close/>
                </a:path>
              </a:pathLst>
            </a:custGeom>
            <a:solidFill>
              <a:srgbClr val="F2F1EB"/>
            </a:solidFill>
          </p:spPr>
        </p:sp>
        <p:sp>
          <p:nvSpPr>
            <p:cNvPr id="73" name="Freeform 73"/>
            <p:cNvSpPr/>
            <p:nvPr/>
          </p:nvSpPr>
          <p:spPr>
            <a:xfrm>
              <a:off x="605789" y="289559"/>
              <a:ext cx="3679191" cy="3557271"/>
            </a:xfrm>
            <a:custGeom>
              <a:avLst/>
              <a:gdLst/>
              <a:ahLst/>
              <a:cxnLst/>
              <a:rect l="l" t="t" r="r" b="b"/>
              <a:pathLst>
                <a:path w="3679190" h="3557270">
                  <a:moveTo>
                    <a:pt x="3666490" y="294640"/>
                  </a:moveTo>
                  <a:lnTo>
                    <a:pt x="297180" y="1270"/>
                  </a:lnTo>
                  <a:cubicBezTo>
                    <a:pt x="289560" y="0"/>
                    <a:pt x="283210" y="6350"/>
                    <a:pt x="281940" y="13970"/>
                  </a:cubicBezTo>
                  <a:lnTo>
                    <a:pt x="1270" y="3247390"/>
                  </a:lnTo>
                  <a:cubicBezTo>
                    <a:pt x="0" y="3255010"/>
                    <a:pt x="6350" y="3261360"/>
                    <a:pt x="13970" y="3262630"/>
                  </a:cubicBezTo>
                  <a:lnTo>
                    <a:pt x="3382010" y="3556000"/>
                  </a:lnTo>
                  <a:cubicBezTo>
                    <a:pt x="3389630" y="3557270"/>
                    <a:pt x="3395980" y="3550920"/>
                    <a:pt x="3397250" y="3543300"/>
                  </a:cubicBezTo>
                  <a:lnTo>
                    <a:pt x="3679190" y="309880"/>
                  </a:lnTo>
                  <a:cubicBezTo>
                    <a:pt x="3679190" y="302260"/>
                    <a:pt x="3674110" y="295910"/>
                    <a:pt x="3666490" y="294640"/>
                  </a:cubicBezTo>
                  <a:close/>
                </a:path>
              </a:pathLst>
            </a:custGeom>
            <a:blipFill>
              <a:blip r:embed="rId8"/>
              <a:stretch>
                <a:fillRect l="-22491" r="-22491"/>
              </a:stretch>
            </a:blipFill>
          </p:spPr>
        </p:sp>
        <p:sp>
          <p:nvSpPr>
            <p:cNvPr id="74" name="Freeform 74"/>
            <p:cNvSpPr/>
            <p:nvPr/>
          </p:nvSpPr>
          <p:spPr>
            <a:xfrm>
              <a:off x="877570" y="289560"/>
              <a:ext cx="3407410" cy="3554730"/>
            </a:xfrm>
            <a:custGeom>
              <a:avLst/>
              <a:gdLst/>
              <a:ahLst/>
              <a:cxnLst/>
              <a:rect l="l" t="t" r="r" b="b"/>
              <a:pathLst>
                <a:path w="3407410" h="3554730">
                  <a:moveTo>
                    <a:pt x="3407410" y="304800"/>
                  </a:moveTo>
                  <a:cubicBezTo>
                    <a:pt x="3407410" y="304800"/>
                    <a:pt x="3406140" y="297180"/>
                    <a:pt x="3395980" y="294640"/>
                  </a:cubicBezTo>
                  <a:lnTo>
                    <a:pt x="3394710" y="294640"/>
                  </a:lnTo>
                  <a:lnTo>
                    <a:pt x="3383280" y="293370"/>
                  </a:lnTo>
                  <a:lnTo>
                    <a:pt x="15240" y="0"/>
                  </a:lnTo>
                  <a:cubicBezTo>
                    <a:pt x="8890" y="0"/>
                    <a:pt x="1270" y="1270"/>
                    <a:pt x="0" y="8890"/>
                  </a:cubicBezTo>
                  <a:lnTo>
                    <a:pt x="1270" y="15240"/>
                  </a:lnTo>
                  <a:cubicBezTo>
                    <a:pt x="3810" y="12700"/>
                    <a:pt x="8890" y="10160"/>
                    <a:pt x="13970" y="10160"/>
                  </a:cubicBezTo>
                  <a:lnTo>
                    <a:pt x="3393440" y="304800"/>
                  </a:lnTo>
                  <a:lnTo>
                    <a:pt x="3398520" y="304800"/>
                  </a:lnTo>
                  <a:lnTo>
                    <a:pt x="3116580" y="3543300"/>
                  </a:lnTo>
                  <a:cubicBezTo>
                    <a:pt x="3116580" y="3548380"/>
                    <a:pt x="3114040" y="3552190"/>
                    <a:pt x="3110230" y="3554730"/>
                  </a:cubicBezTo>
                  <a:lnTo>
                    <a:pt x="3114040" y="3554730"/>
                  </a:lnTo>
                  <a:cubicBezTo>
                    <a:pt x="3120390" y="3554730"/>
                    <a:pt x="3126740" y="3550920"/>
                    <a:pt x="3126740" y="3544570"/>
                  </a:cubicBezTo>
                  <a:lnTo>
                    <a:pt x="3407410" y="304800"/>
                  </a:lnTo>
                  <a:close/>
                </a:path>
              </a:pathLst>
            </a:custGeom>
            <a:solidFill>
              <a:srgbClr val="898888"/>
            </a:solidFill>
          </p:spPr>
        </p:sp>
        <p:sp>
          <p:nvSpPr>
            <p:cNvPr id="75" name="Freeform 75"/>
            <p:cNvSpPr/>
            <p:nvPr/>
          </p:nvSpPr>
          <p:spPr>
            <a:xfrm>
              <a:off x="353060" y="4452620"/>
              <a:ext cx="3789680" cy="356870"/>
            </a:xfrm>
            <a:custGeom>
              <a:avLst/>
              <a:gdLst/>
              <a:ahLst/>
              <a:cxnLst/>
              <a:rect l="l" t="t" r="r" b="b"/>
              <a:pathLst>
                <a:path w="3789680" h="356870">
                  <a:moveTo>
                    <a:pt x="15240" y="15240"/>
                  </a:moveTo>
                  <a:cubicBezTo>
                    <a:pt x="7620" y="13970"/>
                    <a:pt x="2540" y="7620"/>
                    <a:pt x="2540" y="0"/>
                  </a:cubicBezTo>
                  <a:lnTo>
                    <a:pt x="1270" y="13970"/>
                  </a:lnTo>
                  <a:cubicBezTo>
                    <a:pt x="0" y="21590"/>
                    <a:pt x="6350" y="27940"/>
                    <a:pt x="13970" y="29210"/>
                  </a:cubicBezTo>
                  <a:lnTo>
                    <a:pt x="3780790" y="356870"/>
                  </a:lnTo>
                  <a:cubicBezTo>
                    <a:pt x="3784600" y="356870"/>
                    <a:pt x="3787140" y="355600"/>
                    <a:pt x="3789680" y="354330"/>
                  </a:cubicBezTo>
                  <a:lnTo>
                    <a:pt x="3775710" y="342900"/>
                  </a:lnTo>
                  <a:lnTo>
                    <a:pt x="15240" y="15240"/>
                  </a:lnTo>
                  <a:close/>
                </a:path>
              </a:pathLst>
            </a:custGeom>
            <a:solidFill>
              <a:srgbClr val="898888"/>
            </a:solidFill>
          </p:spPr>
        </p:sp>
        <p:sp>
          <p:nvSpPr>
            <p:cNvPr id="76" name="Freeform 76"/>
            <p:cNvSpPr/>
            <p:nvPr/>
          </p:nvSpPr>
          <p:spPr>
            <a:xfrm>
              <a:off x="353060" y="74930"/>
              <a:ext cx="396240" cy="4408170"/>
            </a:xfrm>
            <a:custGeom>
              <a:avLst/>
              <a:gdLst/>
              <a:ahLst/>
              <a:cxnLst/>
              <a:rect l="l" t="t" r="r" b="b"/>
              <a:pathLst>
                <a:path w="396240" h="4408170">
                  <a:moveTo>
                    <a:pt x="13970" y="4392930"/>
                  </a:moveTo>
                  <a:lnTo>
                    <a:pt x="396240" y="8890"/>
                  </a:lnTo>
                  <a:lnTo>
                    <a:pt x="387350" y="0"/>
                  </a:lnTo>
                  <a:cubicBezTo>
                    <a:pt x="384810" y="1270"/>
                    <a:pt x="383540" y="5080"/>
                    <a:pt x="382270" y="8890"/>
                  </a:cubicBezTo>
                  <a:lnTo>
                    <a:pt x="1270" y="4391660"/>
                  </a:lnTo>
                  <a:cubicBezTo>
                    <a:pt x="0" y="4399280"/>
                    <a:pt x="6350" y="4405630"/>
                    <a:pt x="13970" y="4406900"/>
                  </a:cubicBezTo>
                  <a:lnTo>
                    <a:pt x="27940" y="4408170"/>
                  </a:lnTo>
                  <a:cubicBezTo>
                    <a:pt x="19050" y="4406900"/>
                    <a:pt x="13970" y="4400550"/>
                    <a:pt x="13970" y="4392930"/>
                  </a:cubicBezTo>
                  <a:close/>
                </a:path>
              </a:pathLst>
            </a:custGeom>
            <a:solidFill>
              <a:srgbClr val="898888"/>
            </a:solidFill>
          </p:spPr>
        </p:sp>
        <p:sp>
          <p:nvSpPr>
            <p:cNvPr id="77" name="Freeform 77"/>
            <p:cNvSpPr/>
            <p:nvPr/>
          </p:nvSpPr>
          <p:spPr>
            <a:xfrm>
              <a:off x="591820" y="292100"/>
              <a:ext cx="297180" cy="3260090"/>
            </a:xfrm>
            <a:custGeom>
              <a:avLst/>
              <a:gdLst/>
              <a:ahLst/>
              <a:cxnLst/>
              <a:rect l="l" t="t" r="r" b="b"/>
              <a:pathLst>
                <a:path w="297180" h="3260090">
                  <a:moveTo>
                    <a:pt x="15240" y="3244850"/>
                  </a:moveTo>
                  <a:lnTo>
                    <a:pt x="297180" y="11430"/>
                  </a:lnTo>
                  <a:lnTo>
                    <a:pt x="297180" y="8890"/>
                  </a:lnTo>
                  <a:lnTo>
                    <a:pt x="288290" y="0"/>
                  </a:lnTo>
                  <a:cubicBezTo>
                    <a:pt x="285750" y="2540"/>
                    <a:pt x="283210" y="5080"/>
                    <a:pt x="283210" y="10160"/>
                  </a:cubicBezTo>
                  <a:lnTo>
                    <a:pt x="1270" y="3243580"/>
                  </a:lnTo>
                  <a:cubicBezTo>
                    <a:pt x="0" y="3251200"/>
                    <a:pt x="6350" y="3257550"/>
                    <a:pt x="13970" y="3258820"/>
                  </a:cubicBezTo>
                  <a:lnTo>
                    <a:pt x="27940" y="3260090"/>
                  </a:lnTo>
                  <a:cubicBezTo>
                    <a:pt x="20320" y="3258820"/>
                    <a:pt x="13970" y="3252470"/>
                    <a:pt x="15240" y="3244850"/>
                  </a:cubicBezTo>
                  <a:close/>
                </a:path>
              </a:pathLst>
            </a:custGeom>
            <a:solidFill>
              <a:srgbClr val="FFFFFF"/>
            </a:solidFill>
          </p:spPr>
        </p:sp>
        <p:sp>
          <p:nvSpPr>
            <p:cNvPr id="78" name="Freeform 78"/>
            <p:cNvSpPr/>
            <p:nvPr/>
          </p:nvSpPr>
          <p:spPr>
            <a:xfrm>
              <a:off x="0" y="0"/>
              <a:ext cx="0" cy="0"/>
            </a:xfrm>
            <a:custGeom>
              <a:avLst/>
              <a:gdLst/>
              <a:ahLst/>
              <a:cxnLst/>
              <a:rect l="l" t="t" r="r" b="b"/>
              <a:pathLst>
                <a:path/>
              </a:pathLst>
            </a:custGeom>
            <a:solidFill>
              <a:srgbClr val="FFFFFF"/>
            </a:solidFill>
          </p:spPr>
        </p:sp>
        <p:sp>
          <p:nvSpPr>
            <p:cNvPr id="79" name="Freeform 79"/>
            <p:cNvSpPr/>
            <p:nvPr/>
          </p:nvSpPr>
          <p:spPr>
            <a:xfrm>
              <a:off x="593090" y="3526790"/>
              <a:ext cx="3404870" cy="322580"/>
            </a:xfrm>
            <a:custGeom>
              <a:avLst/>
              <a:gdLst/>
              <a:ahLst/>
              <a:cxnLst/>
              <a:rect l="l" t="t" r="r" b="b"/>
              <a:pathLst>
                <a:path w="3404870" h="322580">
                  <a:moveTo>
                    <a:pt x="3399790" y="308610"/>
                  </a:moveTo>
                  <a:lnTo>
                    <a:pt x="3395980" y="308610"/>
                  </a:lnTo>
                  <a:lnTo>
                    <a:pt x="15240" y="13970"/>
                  </a:lnTo>
                  <a:cubicBezTo>
                    <a:pt x="7620" y="12700"/>
                    <a:pt x="2540" y="6350"/>
                    <a:pt x="2540" y="0"/>
                  </a:cubicBezTo>
                  <a:lnTo>
                    <a:pt x="1270" y="13970"/>
                  </a:lnTo>
                  <a:cubicBezTo>
                    <a:pt x="0" y="21590"/>
                    <a:pt x="6350" y="27940"/>
                    <a:pt x="13970" y="29210"/>
                  </a:cubicBezTo>
                  <a:lnTo>
                    <a:pt x="3394710" y="322580"/>
                  </a:lnTo>
                  <a:cubicBezTo>
                    <a:pt x="3398520" y="322580"/>
                    <a:pt x="3402330" y="321310"/>
                    <a:pt x="3404870" y="318770"/>
                  </a:cubicBezTo>
                  <a:lnTo>
                    <a:pt x="3399790" y="308610"/>
                  </a:lnTo>
                  <a:close/>
                </a:path>
              </a:pathLst>
            </a:custGeom>
            <a:solidFill>
              <a:srgbClr val="FFFFFF"/>
            </a:solidFill>
          </p:spPr>
        </p:sp>
        <p:sp>
          <p:nvSpPr>
            <p:cNvPr id="80" name="Freeform 80"/>
            <p:cNvSpPr/>
            <p:nvPr/>
          </p:nvSpPr>
          <p:spPr>
            <a:xfrm>
              <a:off x="749300" y="80010"/>
              <a:ext cx="1270" cy="3810"/>
            </a:xfrm>
            <a:custGeom>
              <a:avLst/>
              <a:gdLst/>
              <a:ahLst/>
              <a:cxnLst/>
              <a:rect l="l" t="t" r="r" b="b"/>
              <a:pathLst>
                <a:path w="1270" h="3810">
                  <a:moveTo>
                    <a:pt x="0" y="3810"/>
                  </a:moveTo>
                  <a:lnTo>
                    <a:pt x="1270" y="0"/>
                  </a:lnTo>
                  <a:cubicBezTo>
                    <a:pt x="0" y="1270"/>
                    <a:pt x="0" y="2540"/>
                    <a:pt x="0" y="3810"/>
                  </a:cubicBezTo>
                  <a:close/>
                </a:path>
              </a:pathLst>
            </a:custGeom>
            <a:solidFill>
              <a:srgbClr val="FFFFFF"/>
            </a:solidFill>
          </p:spPr>
        </p:sp>
        <p:sp>
          <p:nvSpPr>
            <p:cNvPr id="81" name="Freeform 81"/>
            <p:cNvSpPr/>
            <p:nvPr/>
          </p:nvSpPr>
          <p:spPr>
            <a:xfrm>
              <a:off x="741680" y="71120"/>
              <a:ext cx="3789680" cy="355600"/>
            </a:xfrm>
            <a:custGeom>
              <a:avLst/>
              <a:gdLst/>
              <a:ahLst/>
              <a:cxnLst/>
              <a:rect l="l" t="t" r="r" b="b"/>
              <a:pathLst>
                <a:path w="3789680" h="355600">
                  <a:moveTo>
                    <a:pt x="3776980" y="327660"/>
                  </a:moveTo>
                  <a:lnTo>
                    <a:pt x="22860" y="1270"/>
                  </a:lnTo>
                  <a:lnTo>
                    <a:pt x="10160" y="0"/>
                  </a:lnTo>
                  <a:cubicBezTo>
                    <a:pt x="6350" y="0"/>
                    <a:pt x="2540" y="1270"/>
                    <a:pt x="0" y="3810"/>
                  </a:cubicBezTo>
                  <a:lnTo>
                    <a:pt x="7620" y="12700"/>
                  </a:lnTo>
                  <a:lnTo>
                    <a:pt x="8890" y="12700"/>
                  </a:lnTo>
                  <a:lnTo>
                    <a:pt x="3775710" y="340360"/>
                  </a:lnTo>
                  <a:cubicBezTo>
                    <a:pt x="3783330" y="341630"/>
                    <a:pt x="3788410" y="347980"/>
                    <a:pt x="3788410" y="355600"/>
                  </a:cubicBezTo>
                  <a:lnTo>
                    <a:pt x="3789680" y="341630"/>
                  </a:lnTo>
                  <a:cubicBezTo>
                    <a:pt x="3789680" y="335280"/>
                    <a:pt x="3784600" y="328930"/>
                    <a:pt x="3776980" y="327660"/>
                  </a:cubicBezTo>
                  <a:close/>
                </a:path>
              </a:pathLst>
            </a:custGeom>
            <a:solidFill>
              <a:srgbClr val="FFFFFF"/>
            </a:solidFill>
          </p:spPr>
        </p:sp>
        <p:sp>
          <p:nvSpPr>
            <p:cNvPr id="82" name="Freeform 82"/>
            <p:cNvSpPr/>
            <p:nvPr/>
          </p:nvSpPr>
          <p:spPr>
            <a:xfrm>
              <a:off x="4130040" y="408940"/>
              <a:ext cx="400050" cy="4396740"/>
            </a:xfrm>
            <a:custGeom>
              <a:avLst/>
              <a:gdLst/>
              <a:ahLst/>
              <a:cxnLst/>
              <a:rect l="l" t="t" r="r" b="b"/>
              <a:pathLst>
                <a:path w="400050" h="4396740">
                  <a:moveTo>
                    <a:pt x="19050" y="4387850"/>
                  </a:moveTo>
                  <a:lnTo>
                    <a:pt x="400050" y="13970"/>
                  </a:lnTo>
                  <a:cubicBezTo>
                    <a:pt x="400050" y="13970"/>
                    <a:pt x="392430" y="5080"/>
                    <a:pt x="389890" y="2540"/>
                  </a:cubicBezTo>
                  <a:cubicBezTo>
                    <a:pt x="389890" y="2540"/>
                    <a:pt x="387350" y="0"/>
                    <a:pt x="382270" y="0"/>
                  </a:cubicBezTo>
                  <a:lnTo>
                    <a:pt x="0" y="4385310"/>
                  </a:lnTo>
                  <a:lnTo>
                    <a:pt x="13970" y="4396740"/>
                  </a:lnTo>
                  <a:cubicBezTo>
                    <a:pt x="16510" y="4395470"/>
                    <a:pt x="19050" y="4391660"/>
                    <a:pt x="19050" y="4387850"/>
                  </a:cubicBezTo>
                  <a:close/>
                </a:path>
              </a:pathLst>
            </a:custGeom>
            <a:solidFill>
              <a:srgbClr val="FFFFFF"/>
            </a:solidFill>
          </p:spPr>
        </p:sp>
        <p:sp>
          <p:nvSpPr>
            <p:cNvPr id="83" name="Freeform 83"/>
            <p:cNvSpPr/>
            <p:nvPr/>
          </p:nvSpPr>
          <p:spPr>
            <a:xfrm>
              <a:off x="156575" y="892142"/>
              <a:ext cx="3792220" cy="4425950"/>
            </a:xfrm>
            <a:custGeom>
              <a:avLst/>
              <a:gdLst/>
              <a:ahLst/>
              <a:cxnLst/>
              <a:rect l="l" t="t" r="r" b="b"/>
              <a:pathLst>
                <a:path w="3792220" h="4425950">
                  <a:moveTo>
                    <a:pt x="3778250" y="0"/>
                  </a:moveTo>
                  <a:lnTo>
                    <a:pt x="13970" y="0"/>
                  </a:lnTo>
                  <a:cubicBezTo>
                    <a:pt x="6350" y="0"/>
                    <a:pt x="0" y="6350"/>
                    <a:pt x="0" y="13970"/>
                  </a:cubicBezTo>
                  <a:lnTo>
                    <a:pt x="0" y="4411980"/>
                  </a:lnTo>
                  <a:cubicBezTo>
                    <a:pt x="0" y="4419600"/>
                    <a:pt x="6350" y="4425950"/>
                    <a:pt x="13970" y="4425950"/>
                  </a:cubicBezTo>
                  <a:lnTo>
                    <a:pt x="3778250" y="4425950"/>
                  </a:lnTo>
                  <a:cubicBezTo>
                    <a:pt x="3785870" y="4425950"/>
                    <a:pt x="3792220" y="4419600"/>
                    <a:pt x="3792220" y="4411980"/>
                  </a:cubicBezTo>
                  <a:lnTo>
                    <a:pt x="3792220" y="12700"/>
                  </a:lnTo>
                  <a:cubicBezTo>
                    <a:pt x="3792220" y="5080"/>
                    <a:pt x="3785870" y="0"/>
                    <a:pt x="3778250" y="0"/>
                  </a:cubicBezTo>
                  <a:close/>
                  <a:moveTo>
                    <a:pt x="3582670" y="218440"/>
                  </a:moveTo>
                  <a:lnTo>
                    <a:pt x="3582670" y="3464560"/>
                  </a:lnTo>
                  <a:cubicBezTo>
                    <a:pt x="3582670" y="3472180"/>
                    <a:pt x="3576320" y="3478530"/>
                    <a:pt x="3568700" y="3478530"/>
                  </a:cubicBezTo>
                  <a:lnTo>
                    <a:pt x="186690" y="3478530"/>
                  </a:lnTo>
                  <a:cubicBezTo>
                    <a:pt x="179070" y="3478530"/>
                    <a:pt x="172720" y="3472180"/>
                    <a:pt x="172720" y="3464560"/>
                  </a:cubicBezTo>
                  <a:lnTo>
                    <a:pt x="172720" y="218440"/>
                  </a:lnTo>
                  <a:cubicBezTo>
                    <a:pt x="172720" y="210820"/>
                    <a:pt x="179070" y="204470"/>
                    <a:pt x="186690" y="204470"/>
                  </a:cubicBezTo>
                  <a:lnTo>
                    <a:pt x="3568700" y="204470"/>
                  </a:lnTo>
                  <a:cubicBezTo>
                    <a:pt x="3576320" y="204470"/>
                    <a:pt x="3582670" y="210820"/>
                    <a:pt x="3582670" y="218440"/>
                  </a:cubicBezTo>
                  <a:close/>
                </a:path>
              </a:pathLst>
            </a:custGeom>
            <a:solidFill>
              <a:srgbClr val="F2F1EB"/>
            </a:solidFill>
          </p:spPr>
        </p:sp>
        <p:sp>
          <p:nvSpPr>
            <p:cNvPr id="84" name="Freeform 84"/>
            <p:cNvSpPr/>
            <p:nvPr/>
          </p:nvSpPr>
          <p:spPr>
            <a:xfrm>
              <a:off x="251460" y="1104900"/>
              <a:ext cx="3409950" cy="3274060"/>
            </a:xfrm>
            <a:custGeom>
              <a:avLst/>
              <a:gdLst/>
              <a:ahLst/>
              <a:cxnLst/>
              <a:rect l="l" t="t" r="r" b="b"/>
              <a:pathLst>
                <a:path w="3409950" h="3274060">
                  <a:moveTo>
                    <a:pt x="3395980" y="0"/>
                  </a:moveTo>
                  <a:lnTo>
                    <a:pt x="13970" y="0"/>
                  </a:lnTo>
                  <a:cubicBezTo>
                    <a:pt x="6350" y="0"/>
                    <a:pt x="0" y="6350"/>
                    <a:pt x="0" y="13970"/>
                  </a:cubicBezTo>
                  <a:lnTo>
                    <a:pt x="0" y="3260090"/>
                  </a:lnTo>
                  <a:cubicBezTo>
                    <a:pt x="0" y="3267710"/>
                    <a:pt x="6350" y="3274060"/>
                    <a:pt x="13970" y="3274060"/>
                  </a:cubicBezTo>
                  <a:lnTo>
                    <a:pt x="3395980" y="3274060"/>
                  </a:lnTo>
                  <a:cubicBezTo>
                    <a:pt x="3403600" y="3274060"/>
                    <a:pt x="3409950" y="3267710"/>
                    <a:pt x="3409950" y="3260090"/>
                  </a:cubicBezTo>
                  <a:lnTo>
                    <a:pt x="3409950" y="13970"/>
                  </a:lnTo>
                  <a:cubicBezTo>
                    <a:pt x="3409950" y="6350"/>
                    <a:pt x="3403600" y="0"/>
                    <a:pt x="3395980" y="0"/>
                  </a:cubicBezTo>
                  <a:close/>
                </a:path>
              </a:pathLst>
            </a:custGeom>
            <a:blipFill>
              <a:blip r:embed="rId9"/>
              <a:stretch>
                <a:fillRect l="-22011" r="-22011"/>
              </a:stretch>
            </a:blipFill>
          </p:spPr>
        </p:sp>
        <p:sp>
          <p:nvSpPr>
            <p:cNvPr id="85" name="Freeform 85"/>
            <p:cNvSpPr/>
            <p:nvPr/>
          </p:nvSpPr>
          <p:spPr>
            <a:xfrm>
              <a:off x="240030" y="1106170"/>
              <a:ext cx="3421380" cy="3274060"/>
            </a:xfrm>
            <a:custGeom>
              <a:avLst/>
              <a:gdLst/>
              <a:ahLst/>
              <a:cxnLst/>
              <a:rect l="l" t="t" r="r" b="b"/>
              <a:pathLst>
                <a:path w="3421380" h="3274060">
                  <a:moveTo>
                    <a:pt x="3421380" y="8890"/>
                  </a:moveTo>
                  <a:cubicBezTo>
                    <a:pt x="3421380" y="8890"/>
                    <a:pt x="3418840" y="1270"/>
                    <a:pt x="3408680" y="0"/>
                  </a:cubicBezTo>
                  <a:lnTo>
                    <a:pt x="13970" y="0"/>
                  </a:lnTo>
                  <a:cubicBezTo>
                    <a:pt x="7620" y="0"/>
                    <a:pt x="0" y="2540"/>
                    <a:pt x="0" y="10160"/>
                  </a:cubicBezTo>
                  <a:lnTo>
                    <a:pt x="2540" y="16510"/>
                  </a:lnTo>
                  <a:cubicBezTo>
                    <a:pt x="5080" y="12700"/>
                    <a:pt x="10160" y="11430"/>
                    <a:pt x="13970" y="11430"/>
                  </a:cubicBezTo>
                  <a:lnTo>
                    <a:pt x="3411220" y="11430"/>
                  </a:lnTo>
                  <a:lnTo>
                    <a:pt x="3411220" y="3262630"/>
                  </a:lnTo>
                  <a:cubicBezTo>
                    <a:pt x="3411220" y="3267710"/>
                    <a:pt x="3408680" y="3271520"/>
                    <a:pt x="3406140" y="3274060"/>
                  </a:cubicBezTo>
                  <a:lnTo>
                    <a:pt x="3409950" y="3274060"/>
                  </a:lnTo>
                  <a:cubicBezTo>
                    <a:pt x="3416300" y="3274060"/>
                    <a:pt x="3421380" y="3268980"/>
                    <a:pt x="3421380" y="3262630"/>
                  </a:cubicBezTo>
                  <a:lnTo>
                    <a:pt x="3421380" y="8890"/>
                  </a:lnTo>
                  <a:close/>
                </a:path>
              </a:pathLst>
            </a:custGeom>
            <a:solidFill>
              <a:srgbClr val="898888"/>
            </a:solidFill>
          </p:spPr>
        </p:sp>
        <p:sp>
          <p:nvSpPr>
            <p:cNvPr id="86" name="Freeform 86"/>
            <p:cNvSpPr/>
            <p:nvPr/>
          </p:nvSpPr>
          <p:spPr>
            <a:xfrm>
              <a:off x="81280" y="5299710"/>
              <a:ext cx="3804920" cy="27940"/>
            </a:xfrm>
            <a:custGeom>
              <a:avLst/>
              <a:gdLst/>
              <a:ahLst/>
              <a:cxnLst/>
              <a:rect l="l" t="t" r="r" b="b"/>
              <a:pathLst>
                <a:path w="3804920" h="27940">
                  <a:moveTo>
                    <a:pt x="13970" y="13970"/>
                  </a:moveTo>
                  <a:cubicBezTo>
                    <a:pt x="6350" y="13970"/>
                    <a:pt x="0" y="7620"/>
                    <a:pt x="0" y="0"/>
                  </a:cubicBezTo>
                  <a:lnTo>
                    <a:pt x="0" y="13970"/>
                  </a:lnTo>
                  <a:cubicBezTo>
                    <a:pt x="0" y="21590"/>
                    <a:pt x="6350" y="27940"/>
                    <a:pt x="13970" y="27940"/>
                  </a:cubicBezTo>
                  <a:lnTo>
                    <a:pt x="3796030" y="27940"/>
                  </a:lnTo>
                  <a:cubicBezTo>
                    <a:pt x="3799840" y="27940"/>
                    <a:pt x="3802380" y="26670"/>
                    <a:pt x="3804920" y="24130"/>
                  </a:cubicBezTo>
                  <a:lnTo>
                    <a:pt x="3790950" y="13970"/>
                  </a:lnTo>
                  <a:lnTo>
                    <a:pt x="13970" y="13970"/>
                  </a:lnTo>
                  <a:close/>
                </a:path>
              </a:pathLst>
            </a:custGeom>
            <a:solidFill>
              <a:srgbClr val="898888"/>
            </a:solidFill>
          </p:spPr>
        </p:sp>
        <p:sp>
          <p:nvSpPr>
            <p:cNvPr id="87" name="Freeform 87"/>
            <p:cNvSpPr/>
            <p:nvPr/>
          </p:nvSpPr>
          <p:spPr>
            <a:xfrm>
              <a:off x="81280" y="904240"/>
              <a:ext cx="27940" cy="4422140"/>
            </a:xfrm>
            <a:custGeom>
              <a:avLst/>
              <a:gdLst/>
              <a:ahLst/>
              <a:cxnLst/>
              <a:rect l="l" t="t" r="r" b="b"/>
              <a:pathLst>
                <a:path w="27940" h="4422140">
                  <a:moveTo>
                    <a:pt x="12700" y="4409440"/>
                  </a:moveTo>
                  <a:lnTo>
                    <a:pt x="12700" y="8890"/>
                  </a:lnTo>
                  <a:lnTo>
                    <a:pt x="3810" y="0"/>
                  </a:lnTo>
                  <a:cubicBezTo>
                    <a:pt x="1270" y="2540"/>
                    <a:pt x="0" y="5080"/>
                    <a:pt x="0" y="8890"/>
                  </a:cubicBezTo>
                  <a:lnTo>
                    <a:pt x="0" y="4408170"/>
                  </a:lnTo>
                  <a:cubicBezTo>
                    <a:pt x="0" y="4415790"/>
                    <a:pt x="6350" y="4422140"/>
                    <a:pt x="13970" y="4422140"/>
                  </a:cubicBezTo>
                  <a:lnTo>
                    <a:pt x="27940" y="4422140"/>
                  </a:lnTo>
                  <a:cubicBezTo>
                    <a:pt x="19050" y="4422140"/>
                    <a:pt x="12700" y="4415790"/>
                    <a:pt x="12700" y="4409440"/>
                  </a:cubicBezTo>
                  <a:close/>
                </a:path>
              </a:pathLst>
            </a:custGeom>
            <a:solidFill>
              <a:srgbClr val="898888"/>
            </a:solidFill>
          </p:spPr>
        </p:sp>
        <p:sp>
          <p:nvSpPr>
            <p:cNvPr id="88" name="Freeform 88"/>
            <p:cNvSpPr/>
            <p:nvPr/>
          </p:nvSpPr>
          <p:spPr>
            <a:xfrm>
              <a:off x="238760" y="1108710"/>
              <a:ext cx="27940" cy="3270250"/>
            </a:xfrm>
            <a:custGeom>
              <a:avLst/>
              <a:gdLst/>
              <a:ahLst/>
              <a:cxnLst/>
              <a:rect l="l" t="t" r="r" b="b"/>
              <a:pathLst>
                <a:path w="27940" h="3270250">
                  <a:moveTo>
                    <a:pt x="12700" y="3256280"/>
                  </a:moveTo>
                  <a:lnTo>
                    <a:pt x="12700" y="7620"/>
                  </a:lnTo>
                  <a:lnTo>
                    <a:pt x="3810" y="0"/>
                  </a:lnTo>
                  <a:cubicBezTo>
                    <a:pt x="1270" y="2540"/>
                    <a:pt x="0" y="6350"/>
                    <a:pt x="0" y="10160"/>
                  </a:cubicBezTo>
                  <a:lnTo>
                    <a:pt x="0" y="3256280"/>
                  </a:lnTo>
                  <a:cubicBezTo>
                    <a:pt x="0" y="3263900"/>
                    <a:pt x="6350" y="3270250"/>
                    <a:pt x="13970" y="3270250"/>
                  </a:cubicBezTo>
                  <a:lnTo>
                    <a:pt x="27940" y="3270250"/>
                  </a:lnTo>
                  <a:cubicBezTo>
                    <a:pt x="19050" y="3270250"/>
                    <a:pt x="12700" y="3263900"/>
                    <a:pt x="12700" y="3256280"/>
                  </a:cubicBezTo>
                  <a:close/>
                </a:path>
              </a:pathLst>
            </a:custGeom>
            <a:solidFill>
              <a:srgbClr val="FFFFFF"/>
            </a:solidFill>
          </p:spPr>
        </p:sp>
        <p:sp>
          <p:nvSpPr>
            <p:cNvPr id="89" name="Freeform 89"/>
            <p:cNvSpPr/>
            <p:nvPr/>
          </p:nvSpPr>
          <p:spPr>
            <a:xfrm>
              <a:off x="0" y="0"/>
              <a:ext cx="0" cy="0"/>
            </a:xfrm>
            <a:custGeom>
              <a:avLst/>
              <a:gdLst/>
              <a:ahLst/>
              <a:cxnLst/>
              <a:rect l="l" t="t" r="r" b="b"/>
              <a:pathLst>
                <a:path/>
              </a:pathLst>
            </a:custGeom>
            <a:solidFill>
              <a:srgbClr val="FFFFFF"/>
            </a:solidFill>
          </p:spPr>
        </p:sp>
        <p:sp>
          <p:nvSpPr>
            <p:cNvPr id="90" name="Freeform 90"/>
            <p:cNvSpPr/>
            <p:nvPr/>
          </p:nvSpPr>
          <p:spPr>
            <a:xfrm>
              <a:off x="240030" y="4354830"/>
              <a:ext cx="3417570" cy="27940"/>
            </a:xfrm>
            <a:custGeom>
              <a:avLst/>
              <a:gdLst/>
              <a:ahLst/>
              <a:cxnLst/>
              <a:rect l="l" t="t" r="r" b="b"/>
              <a:pathLst>
                <a:path w="3417570" h="27940">
                  <a:moveTo>
                    <a:pt x="3411220" y="12700"/>
                  </a:moveTo>
                  <a:cubicBezTo>
                    <a:pt x="3409950" y="12700"/>
                    <a:pt x="3408680" y="13970"/>
                    <a:pt x="3407410" y="13970"/>
                  </a:cubicBezTo>
                  <a:lnTo>
                    <a:pt x="13970" y="13970"/>
                  </a:lnTo>
                  <a:cubicBezTo>
                    <a:pt x="6350" y="13970"/>
                    <a:pt x="0" y="7620"/>
                    <a:pt x="0" y="0"/>
                  </a:cubicBezTo>
                  <a:lnTo>
                    <a:pt x="0" y="13970"/>
                  </a:lnTo>
                  <a:cubicBezTo>
                    <a:pt x="0" y="21590"/>
                    <a:pt x="6350" y="27940"/>
                    <a:pt x="13970" y="27940"/>
                  </a:cubicBezTo>
                  <a:lnTo>
                    <a:pt x="3407410" y="27940"/>
                  </a:lnTo>
                  <a:cubicBezTo>
                    <a:pt x="3411220" y="27940"/>
                    <a:pt x="3415030" y="25400"/>
                    <a:pt x="3417570" y="22860"/>
                  </a:cubicBezTo>
                  <a:lnTo>
                    <a:pt x="3411220" y="12700"/>
                  </a:lnTo>
                  <a:close/>
                </a:path>
              </a:pathLst>
            </a:custGeom>
            <a:solidFill>
              <a:srgbClr val="FFFFFF"/>
            </a:solidFill>
          </p:spPr>
        </p:sp>
        <p:sp>
          <p:nvSpPr>
            <p:cNvPr id="91" name="Freeform 91"/>
            <p:cNvSpPr/>
            <p:nvPr/>
          </p:nvSpPr>
          <p:spPr>
            <a:xfrm>
              <a:off x="93980" y="909320"/>
              <a:ext cx="1270" cy="3810"/>
            </a:xfrm>
            <a:custGeom>
              <a:avLst/>
              <a:gdLst/>
              <a:ahLst/>
              <a:cxnLst/>
              <a:rect l="l" t="t" r="r" b="b"/>
              <a:pathLst>
                <a:path w="1270" h="3810">
                  <a:moveTo>
                    <a:pt x="0" y="3810"/>
                  </a:moveTo>
                  <a:lnTo>
                    <a:pt x="1270" y="0"/>
                  </a:lnTo>
                  <a:cubicBezTo>
                    <a:pt x="0" y="1270"/>
                    <a:pt x="0" y="2540"/>
                    <a:pt x="0" y="3810"/>
                  </a:cubicBezTo>
                  <a:close/>
                </a:path>
              </a:pathLst>
            </a:custGeom>
            <a:solidFill>
              <a:srgbClr val="FFFFFF"/>
            </a:solidFill>
          </p:spPr>
        </p:sp>
        <p:sp>
          <p:nvSpPr>
            <p:cNvPr id="92" name="Freeform 92"/>
            <p:cNvSpPr/>
            <p:nvPr/>
          </p:nvSpPr>
          <p:spPr>
            <a:xfrm>
              <a:off x="85090" y="899160"/>
              <a:ext cx="3806190" cy="27940"/>
            </a:xfrm>
            <a:custGeom>
              <a:avLst/>
              <a:gdLst/>
              <a:ahLst/>
              <a:cxnLst/>
              <a:rect l="l" t="t" r="r" b="b"/>
              <a:pathLst>
                <a:path w="3806190" h="27940">
                  <a:moveTo>
                    <a:pt x="3790950" y="0"/>
                  </a:moveTo>
                  <a:lnTo>
                    <a:pt x="10160" y="0"/>
                  </a:lnTo>
                  <a:cubicBezTo>
                    <a:pt x="6350" y="0"/>
                    <a:pt x="2540" y="2540"/>
                    <a:pt x="0" y="5080"/>
                  </a:cubicBezTo>
                  <a:lnTo>
                    <a:pt x="8890" y="13970"/>
                  </a:lnTo>
                  <a:lnTo>
                    <a:pt x="3792220" y="13970"/>
                  </a:lnTo>
                  <a:cubicBezTo>
                    <a:pt x="3799840" y="13970"/>
                    <a:pt x="3806190" y="20320"/>
                    <a:pt x="3806190" y="27940"/>
                  </a:cubicBezTo>
                  <a:lnTo>
                    <a:pt x="3806190" y="13970"/>
                  </a:lnTo>
                  <a:cubicBezTo>
                    <a:pt x="3804920" y="6350"/>
                    <a:pt x="3798570" y="0"/>
                    <a:pt x="3790950" y="0"/>
                  </a:cubicBezTo>
                  <a:close/>
                </a:path>
              </a:pathLst>
            </a:custGeom>
            <a:solidFill>
              <a:srgbClr val="FFFFFF"/>
            </a:solidFill>
          </p:spPr>
        </p:sp>
        <p:sp>
          <p:nvSpPr>
            <p:cNvPr id="93" name="Freeform 93"/>
            <p:cNvSpPr/>
            <p:nvPr/>
          </p:nvSpPr>
          <p:spPr>
            <a:xfrm>
              <a:off x="3869690" y="910590"/>
              <a:ext cx="20320" cy="4413250"/>
            </a:xfrm>
            <a:custGeom>
              <a:avLst/>
              <a:gdLst/>
              <a:ahLst/>
              <a:cxnLst/>
              <a:rect l="l" t="t" r="r" b="b"/>
              <a:pathLst>
                <a:path w="20320" h="4413250">
                  <a:moveTo>
                    <a:pt x="20320" y="4401820"/>
                  </a:moveTo>
                  <a:lnTo>
                    <a:pt x="20320" y="12700"/>
                  </a:lnTo>
                  <a:cubicBezTo>
                    <a:pt x="20320" y="12700"/>
                    <a:pt x="11430" y="5080"/>
                    <a:pt x="8890" y="2540"/>
                  </a:cubicBezTo>
                  <a:cubicBezTo>
                    <a:pt x="8890" y="2540"/>
                    <a:pt x="6350" y="0"/>
                    <a:pt x="0" y="0"/>
                  </a:cubicBezTo>
                  <a:lnTo>
                    <a:pt x="0" y="4403090"/>
                  </a:lnTo>
                  <a:lnTo>
                    <a:pt x="15240" y="4413250"/>
                  </a:lnTo>
                  <a:cubicBezTo>
                    <a:pt x="19050" y="4410710"/>
                    <a:pt x="20320" y="4406900"/>
                    <a:pt x="20320" y="4401820"/>
                  </a:cubicBezTo>
                  <a:close/>
                </a:path>
              </a:pathLst>
            </a:custGeom>
            <a:solidFill>
              <a:srgbClr val="FFFFFF"/>
            </a:solidFill>
          </p:spPr>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2242581" y="3744117"/>
            <a:ext cx="4551627" cy="0"/>
          </a:xfrm>
          <a:prstGeom prst="line">
            <a:avLst/>
          </a:prstGeom>
          <a:ln w="19050" cap="flat">
            <a:solidFill>
              <a:srgbClr val="181818"/>
            </a:solidFill>
            <a:prstDash val="solid"/>
            <a:headEnd type="none" w="sm" len="sm"/>
            <a:tailEnd type="none" w="sm" len="sm"/>
          </a:ln>
        </p:spPr>
      </p:sp>
      <p:pic>
        <p:nvPicPr>
          <p:cNvPr id="6" name="Picture 6"/>
          <p:cNvPicPr>
            <a:picLocks noChangeAspect="1"/>
          </p:cNvPicPr>
          <p:nvPr/>
        </p:nvPicPr>
        <p:blipFill>
          <a:blip r:embed="rId3">
            <a:alphaModFix amt="75000"/>
          </a:blip>
          <a:srcRect l="28638" r="30990"/>
          <a:stretch>
            <a:fillRect/>
          </a:stretch>
        </p:blipFill>
        <p:spPr>
          <a:xfrm>
            <a:off x="447807" y="356800"/>
            <a:ext cx="3785066" cy="6250537"/>
          </a:xfrm>
          <a:prstGeom prst="rect">
            <a:avLst/>
          </a:prstGeom>
        </p:spPr>
      </p:pic>
      <p:sp>
        <p:nvSpPr>
          <p:cNvPr id="7" name="TextBox 7"/>
          <p:cNvSpPr txBox="1"/>
          <p:nvPr/>
        </p:nvSpPr>
        <p:spPr>
          <a:xfrm>
            <a:off x="947564" y="455310"/>
            <a:ext cx="10942867" cy="705578"/>
          </a:xfrm>
          <a:prstGeom prst="rect">
            <a:avLst/>
          </a:prstGeom>
        </p:spPr>
        <p:txBody>
          <a:bodyPr lIns="0" tIns="0" rIns="0" bIns="0" rtlCol="0" anchor="t">
            <a:spAutoFit/>
          </a:bodyPr>
          <a:lstStyle/>
          <a:p>
            <a:pPr marL="0" marR="0" lvl="0" indent="0" algn="l" defTabSz="914400" rtl="0" eaLnBrk="1" fontAlgn="auto" latinLnBrk="0" hangingPunct="1">
              <a:lnSpc>
                <a:spcPts val="5808"/>
              </a:lnSpc>
              <a:spcBef>
                <a:spcPts val="0"/>
              </a:spcBef>
              <a:spcAft>
                <a:spcPts val="0"/>
              </a:spcAft>
              <a:buClrTx/>
              <a:buSzTx/>
              <a:buFontTx/>
              <a:buNone/>
              <a:tabLst/>
              <a:defRPr/>
            </a:pPr>
            <a:r>
              <a:rPr kumimoji="0" lang="en-US" sz="4800" b="0" i="0" u="none" strike="noStrike" kern="1200" cap="none" spc="581" normalizeH="0" baseline="0" noProof="0" dirty="0">
                <a:ln>
                  <a:noFill/>
                </a:ln>
                <a:solidFill>
                  <a:schemeClr val="tx2"/>
                </a:solidFill>
                <a:effectLst/>
                <a:uLnTx/>
                <a:uFillTx/>
                <a:latin typeface="+mj-lt"/>
                <a:ea typeface="+mn-ea"/>
                <a:cs typeface="+mn-cs"/>
              </a:rPr>
              <a:t>THE IMPACT: HEALTHCARE</a:t>
            </a:r>
          </a:p>
        </p:txBody>
      </p:sp>
      <p:sp>
        <p:nvSpPr>
          <p:cNvPr id="9" name="AutoShape 9"/>
          <p:cNvSpPr/>
          <p:nvPr/>
        </p:nvSpPr>
        <p:spPr>
          <a:xfrm rot="5400000">
            <a:off x="9719884" y="3724285"/>
            <a:ext cx="4353793" cy="0"/>
          </a:xfrm>
          <a:prstGeom prst="line">
            <a:avLst/>
          </a:prstGeom>
          <a:ln w="19050" cap="flat">
            <a:solidFill>
              <a:srgbClr val="181818"/>
            </a:solidFill>
            <a:prstDash val="solid"/>
            <a:headEnd type="none" w="sm" len="sm"/>
            <a:tailEnd type="none" w="sm" len="sm"/>
          </a:ln>
        </p:spPr>
      </p:sp>
      <p:grpSp>
        <p:nvGrpSpPr>
          <p:cNvPr id="10" name="Group 10"/>
          <p:cNvGrpSpPr/>
          <p:nvPr/>
        </p:nvGrpSpPr>
        <p:grpSpPr>
          <a:xfrm>
            <a:off x="4804145" y="1444025"/>
            <a:ext cx="3429941" cy="4455526"/>
            <a:chOff x="0" y="-47625"/>
            <a:chExt cx="6301082" cy="8739555"/>
          </a:xfrm>
        </p:grpSpPr>
        <p:sp>
          <p:nvSpPr>
            <p:cNvPr id="11" name="TextBox 11"/>
            <p:cNvSpPr txBox="1"/>
            <p:nvPr/>
          </p:nvSpPr>
          <p:spPr>
            <a:xfrm>
              <a:off x="2542167" y="-47625"/>
              <a:ext cx="1846712" cy="413790"/>
            </a:xfrm>
            <a:prstGeom prst="rect">
              <a:avLst/>
            </a:prstGeom>
          </p:spPr>
          <p:txBody>
            <a:bodyPr lIns="0" tIns="0" rIns="0" bIns="0" rtlCol="0" anchor="t">
              <a:spAutoFit/>
            </a:bodyPr>
            <a:lstStyle/>
            <a:p>
              <a:pPr marL="0" marR="0" lvl="0" indent="0" algn="l" defTabSz="914400" rtl="0" eaLnBrk="1" fontAlgn="auto" latinLnBrk="0" hangingPunct="1">
                <a:lnSpc>
                  <a:spcPts val="1815"/>
                </a:lnSpc>
                <a:spcBef>
                  <a:spcPts val="0"/>
                </a:spcBef>
                <a:spcAft>
                  <a:spcPts val="0"/>
                </a:spcAft>
                <a:buClrTx/>
                <a:buSzTx/>
                <a:buFontTx/>
                <a:buNone/>
                <a:tabLst/>
                <a:defRPr/>
              </a:pPr>
              <a:r>
                <a:rPr kumimoji="0" lang="en-US" sz="1296" b="0" i="0" u="none" strike="noStrike" kern="1200" cap="none" spc="0" normalizeH="0" baseline="0" noProof="0" dirty="0">
                  <a:ln>
                    <a:noFill/>
                  </a:ln>
                  <a:solidFill>
                    <a:srgbClr val="000000"/>
                  </a:solidFill>
                  <a:effectLst/>
                  <a:uLnTx/>
                  <a:uFillTx/>
                  <a:latin typeface="Open Sans"/>
                  <a:ea typeface="+mn-ea"/>
                  <a:cs typeface="+mn-cs"/>
                </a:rPr>
                <a:t>Annual Cost</a:t>
              </a:r>
            </a:p>
          </p:txBody>
        </p:sp>
        <p:grpSp>
          <p:nvGrpSpPr>
            <p:cNvPr id="12" name="Group 12"/>
            <p:cNvGrpSpPr>
              <a:grpSpLocks noChangeAspect="1"/>
            </p:cNvGrpSpPr>
            <p:nvPr/>
          </p:nvGrpSpPr>
          <p:grpSpPr>
            <a:xfrm>
              <a:off x="2171667" y="98285"/>
              <a:ext cx="185250" cy="185250"/>
              <a:chOff x="1115917" y="-538057"/>
              <a:chExt cx="152400" cy="152400"/>
            </a:xfrm>
          </p:grpSpPr>
          <p:sp>
            <p:nvSpPr>
              <p:cNvPr id="13" name="Freeform 13"/>
              <p:cNvSpPr/>
              <p:nvPr/>
            </p:nvSpPr>
            <p:spPr>
              <a:xfrm>
                <a:off x="1115917" y="-538057"/>
                <a:ext cx="152400" cy="152400"/>
              </a:xfrm>
              <a:custGeom>
                <a:avLst/>
                <a:gdLst/>
                <a:ahLst/>
                <a:cxnLst/>
                <a:rect l="l" t="t" r="r" b="b"/>
                <a:pathLst>
                  <a:path w="152400" h="152400">
                    <a:moveTo>
                      <a:pt x="152400" y="139700"/>
                    </a:moveTo>
                    <a:lnTo>
                      <a:pt x="152400" y="12700"/>
                    </a:lnTo>
                    <a:cubicBezTo>
                      <a:pt x="152400" y="5686"/>
                      <a:pt x="146714" y="0"/>
                      <a:pt x="139700" y="0"/>
                    </a:cubicBezTo>
                    <a:lnTo>
                      <a:pt x="12700" y="0"/>
                    </a:lnTo>
                    <a:cubicBezTo>
                      <a:pt x="5686" y="0"/>
                      <a:pt x="0" y="5686"/>
                      <a:pt x="0" y="12700"/>
                    </a:cubicBezTo>
                    <a:lnTo>
                      <a:pt x="0" y="139700"/>
                    </a:lnTo>
                    <a:cubicBezTo>
                      <a:pt x="0" y="146714"/>
                      <a:pt x="5686" y="152400"/>
                      <a:pt x="12700" y="152400"/>
                    </a:cubicBezTo>
                    <a:lnTo>
                      <a:pt x="139700" y="152400"/>
                    </a:lnTo>
                    <a:cubicBezTo>
                      <a:pt x="146714" y="152400"/>
                      <a:pt x="152400" y="146714"/>
                      <a:pt x="152400" y="139700"/>
                    </a:cubicBezTo>
                    <a:close/>
                  </a:path>
                </a:pathLst>
              </a:custGeom>
              <a:solidFill>
                <a:srgbClr val="1A2E38"/>
              </a:solidFill>
            </p:spPr>
          </p:sp>
        </p:grpSp>
        <p:sp>
          <p:nvSpPr>
            <p:cNvPr id="14" name="TextBox 14"/>
            <p:cNvSpPr txBox="1"/>
            <p:nvPr/>
          </p:nvSpPr>
          <p:spPr>
            <a:xfrm>
              <a:off x="1284300" y="8278138"/>
              <a:ext cx="753303" cy="413790"/>
            </a:xfrm>
            <a:prstGeom prst="rect">
              <a:avLst/>
            </a:prstGeom>
          </p:spPr>
          <p:txBody>
            <a:bodyPr lIns="0" tIns="0" rIns="0" bIns="0" rtlCol="0" anchor="t">
              <a:spAutoFit/>
            </a:bodyPr>
            <a:lstStyle/>
            <a:p>
              <a:pPr marL="0" marR="0" lvl="0" indent="0" algn="ctr" defTabSz="914400" rtl="0" eaLnBrk="1" fontAlgn="auto" latinLnBrk="0" hangingPunct="1">
                <a:lnSpc>
                  <a:spcPts val="1815"/>
                </a:lnSpc>
                <a:spcBef>
                  <a:spcPts val="0"/>
                </a:spcBef>
                <a:spcAft>
                  <a:spcPts val="0"/>
                </a:spcAft>
                <a:buClrTx/>
                <a:buSzTx/>
                <a:buFontTx/>
                <a:buNone/>
                <a:tabLst/>
                <a:defRPr/>
              </a:pPr>
              <a:r>
                <a:rPr kumimoji="0" lang="en-US" sz="1296" b="0" i="0" u="none" strike="noStrike" kern="1200" cap="none" spc="0" normalizeH="0" baseline="0" noProof="0" dirty="0">
                  <a:ln>
                    <a:noFill/>
                  </a:ln>
                  <a:solidFill>
                    <a:srgbClr val="000000"/>
                  </a:solidFill>
                  <a:effectLst/>
                  <a:uLnTx/>
                  <a:uFillTx/>
                  <a:latin typeface="Open Sans"/>
                  <a:ea typeface="+mn-ea"/>
                  <a:cs typeface="+mn-cs"/>
                </a:rPr>
                <a:t>2016</a:t>
              </a:r>
            </a:p>
          </p:txBody>
        </p:sp>
        <p:sp>
          <p:nvSpPr>
            <p:cNvPr id="15" name="TextBox 15"/>
            <p:cNvSpPr txBox="1"/>
            <p:nvPr/>
          </p:nvSpPr>
          <p:spPr>
            <a:xfrm>
              <a:off x="3181497" y="8278140"/>
              <a:ext cx="753303" cy="413790"/>
            </a:xfrm>
            <a:prstGeom prst="rect">
              <a:avLst/>
            </a:prstGeom>
          </p:spPr>
          <p:txBody>
            <a:bodyPr lIns="0" tIns="0" rIns="0" bIns="0" rtlCol="0" anchor="t">
              <a:spAutoFit/>
            </a:bodyPr>
            <a:lstStyle/>
            <a:p>
              <a:pPr marL="0" marR="0" lvl="0" indent="0" algn="ctr" defTabSz="914400" rtl="0" eaLnBrk="1" fontAlgn="auto" latinLnBrk="0" hangingPunct="1">
                <a:lnSpc>
                  <a:spcPts val="1815"/>
                </a:lnSpc>
                <a:spcBef>
                  <a:spcPts val="0"/>
                </a:spcBef>
                <a:spcAft>
                  <a:spcPts val="0"/>
                </a:spcAft>
                <a:buClrTx/>
                <a:buSzTx/>
                <a:buFontTx/>
                <a:buNone/>
                <a:tabLst/>
                <a:defRPr/>
              </a:pPr>
              <a:r>
                <a:rPr kumimoji="0" lang="en-US" sz="1296" b="0" i="0" u="none" strike="noStrike" kern="1200" cap="none" spc="0" normalizeH="0" baseline="0" noProof="0" dirty="0">
                  <a:ln>
                    <a:noFill/>
                  </a:ln>
                  <a:solidFill>
                    <a:srgbClr val="000000"/>
                  </a:solidFill>
                  <a:effectLst/>
                  <a:uLnTx/>
                  <a:uFillTx/>
                  <a:latin typeface="Open Sans"/>
                  <a:ea typeface="+mn-ea"/>
                  <a:cs typeface="+mn-cs"/>
                </a:rPr>
                <a:t>2017</a:t>
              </a:r>
            </a:p>
          </p:txBody>
        </p:sp>
        <p:sp>
          <p:nvSpPr>
            <p:cNvPr id="16" name="TextBox 16"/>
            <p:cNvSpPr txBox="1"/>
            <p:nvPr/>
          </p:nvSpPr>
          <p:spPr>
            <a:xfrm>
              <a:off x="5078693" y="8278140"/>
              <a:ext cx="753303" cy="413790"/>
            </a:xfrm>
            <a:prstGeom prst="rect">
              <a:avLst/>
            </a:prstGeom>
          </p:spPr>
          <p:txBody>
            <a:bodyPr lIns="0" tIns="0" rIns="0" bIns="0" rtlCol="0" anchor="t">
              <a:spAutoFit/>
            </a:bodyPr>
            <a:lstStyle/>
            <a:p>
              <a:pPr marL="0" marR="0" lvl="0" indent="0" algn="ctr" defTabSz="914400" rtl="0" eaLnBrk="1" fontAlgn="auto" latinLnBrk="0" hangingPunct="1">
                <a:lnSpc>
                  <a:spcPts val="1815"/>
                </a:lnSpc>
                <a:spcBef>
                  <a:spcPts val="0"/>
                </a:spcBef>
                <a:spcAft>
                  <a:spcPts val="0"/>
                </a:spcAft>
                <a:buClrTx/>
                <a:buSzTx/>
                <a:buFontTx/>
                <a:buNone/>
                <a:tabLst/>
                <a:defRPr/>
              </a:pPr>
              <a:r>
                <a:rPr kumimoji="0" lang="en-US" sz="1296" b="0" i="0" u="none" strike="noStrike" kern="1200" cap="none" spc="0" normalizeH="0" baseline="0" noProof="0" dirty="0">
                  <a:ln>
                    <a:noFill/>
                  </a:ln>
                  <a:solidFill>
                    <a:srgbClr val="000000"/>
                  </a:solidFill>
                  <a:effectLst/>
                  <a:uLnTx/>
                  <a:uFillTx/>
                  <a:latin typeface="Open Sans"/>
                  <a:ea typeface="+mn-ea"/>
                  <a:cs typeface="+mn-cs"/>
                </a:rPr>
                <a:t>2020</a:t>
              </a:r>
            </a:p>
          </p:txBody>
        </p:sp>
        <p:grpSp>
          <p:nvGrpSpPr>
            <p:cNvPr id="17" name="Group 17"/>
            <p:cNvGrpSpPr>
              <a:grpSpLocks noChangeAspect="1"/>
            </p:cNvGrpSpPr>
            <p:nvPr/>
          </p:nvGrpSpPr>
          <p:grpSpPr>
            <a:xfrm>
              <a:off x="815212" y="752321"/>
              <a:ext cx="5485870" cy="7408777"/>
              <a:chOff x="0" y="0"/>
              <a:chExt cx="4513072" cy="6094995"/>
            </a:xfrm>
          </p:grpSpPr>
          <p:sp>
            <p:nvSpPr>
              <p:cNvPr id="18" name="Freeform 18"/>
              <p:cNvSpPr/>
              <p:nvPr/>
            </p:nvSpPr>
            <p:spPr>
              <a:xfrm>
                <a:off x="0" y="-6350"/>
                <a:ext cx="4513072" cy="12700"/>
              </a:xfrm>
              <a:custGeom>
                <a:avLst/>
                <a:gdLst/>
                <a:ahLst/>
                <a:cxnLst/>
                <a:rect l="l" t="t" r="r" b="b"/>
                <a:pathLst>
                  <a:path w="4513072" h="12700">
                    <a:moveTo>
                      <a:pt x="0" y="0"/>
                    </a:moveTo>
                    <a:lnTo>
                      <a:pt x="4513072" y="0"/>
                    </a:lnTo>
                    <a:lnTo>
                      <a:pt x="4513072" y="12700"/>
                    </a:lnTo>
                    <a:lnTo>
                      <a:pt x="0" y="12700"/>
                    </a:lnTo>
                    <a:close/>
                  </a:path>
                </a:pathLst>
              </a:custGeom>
              <a:solidFill>
                <a:srgbClr val="000000"/>
              </a:solidFill>
            </p:spPr>
          </p:sp>
          <p:sp>
            <p:nvSpPr>
              <p:cNvPr id="19" name="Freeform 19"/>
              <p:cNvSpPr/>
              <p:nvPr/>
            </p:nvSpPr>
            <p:spPr>
              <a:xfrm>
                <a:off x="0" y="2025315"/>
                <a:ext cx="4513072" cy="12700"/>
              </a:xfrm>
              <a:custGeom>
                <a:avLst/>
                <a:gdLst/>
                <a:ahLst/>
                <a:cxnLst/>
                <a:rect l="l" t="t" r="r" b="b"/>
                <a:pathLst>
                  <a:path w="4513072" h="12700">
                    <a:moveTo>
                      <a:pt x="0" y="0"/>
                    </a:moveTo>
                    <a:lnTo>
                      <a:pt x="4513072" y="0"/>
                    </a:lnTo>
                    <a:lnTo>
                      <a:pt x="4513072" y="12700"/>
                    </a:lnTo>
                    <a:lnTo>
                      <a:pt x="0" y="12700"/>
                    </a:lnTo>
                    <a:close/>
                  </a:path>
                </a:pathLst>
              </a:custGeom>
              <a:solidFill>
                <a:srgbClr val="000000"/>
              </a:solidFill>
            </p:spPr>
          </p:sp>
          <p:sp>
            <p:nvSpPr>
              <p:cNvPr id="20" name="Freeform 20"/>
              <p:cNvSpPr/>
              <p:nvPr/>
            </p:nvSpPr>
            <p:spPr>
              <a:xfrm>
                <a:off x="0" y="4056980"/>
                <a:ext cx="4513072" cy="12700"/>
              </a:xfrm>
              <a:custGeom>
                <a:avLst/>
                <a:gdLst/>
                <a:ahLst/>
                <a:cxnLst/>
                <a:rect l="l" t="t" r="r" b="b"/>
                <a:pathLst>
                  <a:path w="4513072" h="12700">
                    <a:moveTo>
                      <a:pt x="0" y="0"/>
                    </a:moveTo>
                    <a:lnTo>
                      <a:pt x="4513072" y="0"/>
                    </a:lnTo>
                    <a:lnTo>
                      <a:pt x="4513072" y="12700"/>
                    </a:lnTo>
                    <a:lnTo>
                      <a:pt x="0" y="12700"/>
                    </a:lnTo>
                    <a:close/>
                  </a:path>
                </a:pathLst>
              </a:custGeom>
              <a:solidFill>
                <a:srgbClr val="000000"/>
              </a:solidFill>
            </p:spPr>
          </p:sp>
          <p:sp>
            <p:nvSpPr>
              <p:cNvPr id="21" name="Freeform 21"/>
              <p:cNvSpPr/>
              <p:nvPr/>
            </p:nvSpPr>
            <p:spPr>
              <a:xfrm>
                <a:off x="0" y="6088645"/>
                <a:ext cx="4513072" cy="12700"/>
              </a:xfrm>
              <a:custGeom>
                <a:avLst/>
                <a:gdLst/>
                <a:ahLst/>
                <a:cxnLst/>
                <a:rect l="l" t="t" r="r" b="b"/>
                <a:pathLst>
                  <a:path w="4513072" h="12700">
                    <a:moveTo>
                      <a:pt x="0" y="0"/>
                    </a:moveTo>
                    <a:lnTo>
                      <a:pt x="4513072" y="0"/>
                    </a:lnTo>
                    <a:lnTo>
                      <a:pt x="4513072" y="12700"/>
                    </a:lnTo>
                    <a:lnTo>
                      <a:pt x="0" y="12700"/>
                    </a:lnTo>
                    <a:close/>
                  </a:path>
                </a:pathLst>
              </a:custGeom>
              <a:solidFill>
                <a:srgbClr val="000000"/>
              </a:solidFill>
            </p:spPr>
          </p:sp>
        </p:grpSp>
        <p:sp>
          <p:nvSpPr>
            <p:cNvPr id="22" name="TextBox 22"/>
            <p:cNvSpPr txBox="1"/>
            <p:nvPr/>
          </p:nvSpPr>
          <p:spPr>
            <a:xfrm>
              <a:off x="0" y="513784"/>
              <a:ext cx="650546" cy="413790"/>
            </a:xfrm>
            <a:prstGeom prst="rect">
              <a:avLst/>
            </a:prstGeom>
          </p:spPr>
          <p:txBody>
            <a:bodyPr lIns="0" tIns="0" rIns="0" bIns="0" rtlCol="0" anchor="t">
              <a:spAutoFit/>
            </a:bodyPr>
            <a:lstStyle/>
            <a:p>
              <a:pPr marL="0" marR="0" lvl="0" indent="0" algn="r" defTabSz="914400" rtl="0" eaLnBrk="1" fontAlgn="auto" latinLnBrk="0" hangingPunct="1">
                <a:lnSpc>
                  <a:spcPts val="1815"/>
                </a:lnSpc>
                <a:spcBef>
                  <a:spcPts val="0"/>
                </a:spcBef>
                <a:spcAft>
                  <a:spcPts val="0"/>
                </a:spcAft>
                <a:buClrTx/>
                <a:buSzTx/>
                <a:buFontTx/>
                <a:buNone/>
                <a:tabLst/>
                <a:defRPr/>
              </a:pPr>
              <a:r>
                <a:rPr kumimoji="0" lang="en-US" sz="1296" b="0" i="0" u="none" strike="noStrike" kern="1200" cap="none" spc="0" normalizeH="0" baseline="0" noProof="0" dirty="0">
                  <a:ln>
                    <a:noFill/>
                  </a:ln>
                  <a:solidFill>
                    <a:srgbClr val="000000"/>
                  </a:solidFill>
                  <a:effectLst/>
                  <a:uLnTx/>
                  <a:uFillTx/>
                  <a:latin typeface="Open Sans"/>
                  <a:ea typeface="+mn-ea"/>
                  <a:cs typeface="+mn-cs"/>
                </a:rPr>
                <a:t>300 </a:t>
              </a:r>
            </a:p>
          </p:txBody>
        </p:sp>
        <p:sp>
          <p:nvSpPr>
            <p:cNvPr id="23" name="TextBox 23"/>
            <p:cNvSpPr txBox="1"/>
            <p:nvPr/>
          </p:nvSpPr>
          <p:spPr>
            <a:xfrm>
              <a:off x="0" y="2983379"/>
              <a:ext cx="650546" cy="413790"/>
            </a:xfrm>
            <a:prstGeom prst="rect">
              <a:avLst/>
            </a:prstGeom>
          </p:spPr>
          <p:txBody>
            <a:bodyPr lIns="0" tIns="0" rIns="0" bIns="0" rtlCol="0" anchor="t">
              <a:spAutoFit/>
            </a:bodyPr>
            <a:lstStyle/>
            <a:p>
              <a:pPr marL="0" marR="0" lvl="0" indent="0" algn="r" defTabSz="914400" rtl="0" eaLnBrk="1" fontAlgn="auto" latinLnBrk="0" hangingPunct="1">
                <a:lnSpc>
                  <a:spcPts val="1815"/>
                </a:lnSpc>
                <a:spcBef>
                  <a:spcPts val="0"/>
                </a:spcBef>
                <a:spcAft>
                  <a:spcPts val="0"/>
                </a:spcAft>
                <a:buClrTx/>
                <a:buSzTx/>
                <a:buFontTx/>
                <a:buNone/>
                <a:tabLst/>
                <a:defRPr/>
              </a:pPr>
              <a:r>
                <a:rPr kumimoji="0" lang="en-US" sz="1296" b="0" i="0" u="none" strike="noStrike" kern="1200" cap="none" spc="0" normalizeH="0" baseline="0" noProof="0" dirty="0">
                  <a:ln>
                    <a:noFill/>
                  </a:ln>
                  <a:solidFill>
                    <a:srgbClr val="000000"/>
                  </a:solidFill>
                  <a:effectLst/>
                  <a:uLnTx/>
                  <a:uFillTx/>
                  <a:latin typeface="Open Sans"/>
                  <a:ea typeface="+mn-ea"/>
                  <a:cs typeface="+mn-cs"/>
                </a:rPr>
                <a:t>200 </a:t>
              </a:r>
            </a:p>
          </p:txBody>
        </p:sp>
        <p:sp>
          <p:nvSpPr>
            <p:cNvPr id="24" name="TextBox 24"/>
            <p:cNvSpPr txBox="1"/>
            <p:nvPr/>
          </p:nvSpPr>
          <p:spPr>
            <a:xfrm>
              <a:off x="0" y="5452970"/>
              <a:ext cx="650546" cy="413790"/>
            </a:xfrm>
            <a:prstGeom prst="rect">
              <a:avLst/>
            </a:prstGeom>
          </p:spPr>
          <p:txBody>
            <a:bodyPr lIns="0" tIns="0" rIns="0" bIns="0" rtlCol="0" anchor="t">
              <a:spAutoFit/>
            </a:bodyPr>
            <a:lstStyle/>
            <a:p>
              <a:pPr marL="0" marR="0" lvl="0" indent="0" algn="r" defTabSz="914400" rtl="0" eaLnBrk="1" fontAlgn="auto" latinLnBrk="0" hangingPunct="1">
                <a:lnSpc>
                  <a:spcPts val="1815"/>
                </a:lnSpc>
                <a:spcBef>
                  <a:spcPts val="0"/>
                </a:spcBef>
                <a:spcAft>
                  <a:spcPts val="0"/>
                </a:spcAft>
                <a:buClrTx/>
                <a:buSzTx/>
                <a:buFontTx/>
                <a:buNone/>
                <a:tabLst/>
                <a:defRPr/>
              </a:pPr>
              <a:r>
                <a:rPr kumimoji="0" lang="en-US" sz="1296" b="0" i="0" u="none" strike="noStrike" kern="1200" cap="none" spc="0" normalizeH="0" baseline="0" noProof="0" dirty="0">
                  <a:ln>
                    <a:noFill/>
                  </a:ln>
                  <a:solidFill>
                    <a:srgbClr val="000000"/>
                  </a:solidFill>
                  <a:effectLst/>
                  <a:uLnTx/>
                  <a:uFillTx/>
                  <a:latin typeface="Open Sans"/>
                  <a:ea typeface="+mn-ea"/>
                  <a:cs typeface="+mn-cs"/>
                </a:rPr>
                <a:t>100 </a:t>
              </a:r>
            </a:p>
          </p:txBody>
        </p:sp>
        <p:sp>
          <p:nvSpPr>
            <p:cNvPr id="25" name="TextBox 25"/>
            <p:cNvSpPr txBox="1"/>
            <p:nvPr/>
          </p:nvSpPr>
          <p:spPr>
            <a:xfrm>
              <a:off x="376530" y="7922563"/>
              <a:ext cx="274015" cy="413790"/>
            </a:xfrm>
            <a:prstGeom prst="rect">
              <a:avLst/>
            </a:prstGeom>
          </p:spPr>
          <p:txBody>
            <a:bodyPr lIns="0" tIns="0" rIns="0" bIns="0" rtlCol="0" anchor="t">
              <a:spAutoFit/>
            </a:bodyPr>
            <a:lstStyle/>
            <a:p>
              <a:pPr marL="0" marR="0" lvl="0" indent="0" algn="r" defTabSz="914400" rtl="0" eaLnBrk="1" fontAlgn="auto" latinLnBrk="0" hangingPunct="1">
                <a:lnSpc>
                  <a:spcPts val="1815"/>
                </a:lnSpc>
                <a:spcBef>
                  <a:spcPts val="0"/>
                </a:spcBef>
                <a:spcAft>
                  <a:spcPts val="0"/>
                </a:spcAft>
                <a:buClrTx/>
                <a:buSzTx/>
                <a:buFontTx/>
                <a:buNone/>
                <a:tabLst/>
                <a:defRPr/>
              </a:pPr>
              <a:r>
                <a:rPr kumimoji="0" lang="en-US" sz="1296" b="0" i="0" u="none" strike="noStrike" kern="1200" cap="none" spc="0" normalizeH="0" baseline="0" noProof="0" dirty="0">
                  <a:ln>
                    <a:noFill/>
                  </a:ln>
                  <a:solidFill>
                    <a:srgbClr val="000000"/>
                  </a:solidFill>
                  <a:effectLst/>
                  <a:uLnTx/>
                  <a:uFillTx/>
                  <a:latin typeface="Open Sans"/>
                  <a:ea typeface="+mn-ea"/>
                  <a:cs typeface="+mn-cs"/>
                </a:rPr>
                <a:t>0 </a:t>
              </a:r>
            </a:p>
          </p:txBody>
        </p:sp>
        <p:grpSp>
          <p:nvGrpSpPr>
            <p:cNvPr id="26" name="Group 26"/>
            <p:cNvGrpSpPr>
              <a:grpSpLocks noChangeAspect="1"/>
            </p:cNvGrpSpPr>
            <p:nvPr/>
          </p:nvGrpSpPr>
          <p:grpSpPr>
            <a:xfrm>
              <a:off x="815212" y="1238521"/>
              <a:ext cx="5485870" cy="6922578"/>
              <a:chOff x="0" y="399983"/>
              <a:chExt cx="4513072" cy="5695012"/>
            </a:xfrm>
          </p:grpSpPr>
          <p:sp>
            <p:nvSpPr>
              <p:cNvPr id="27" name="Freeform 27"/>
              <p:cNvSpPr/>
              <p:nvPr/>
            </p:nvSpPr>
            <p:spPr>
              <a:xfrm>
                <a:off x="0" y="6033790"/>
                <a:ext cx="1391531" cy="61205"/>
              </a:xfrm>
              <a:custGeom>
                <a:avLst/>
                <a:gdLst/>
                <a:ahLst/>
                <a:cxnLst/>
                <a:rect l="l" t="t" r="r" b="b"/>
                <a:pathLst>
                  <a:path w="1391531" h="61205">
                    <a:moveTo>
                      <a:pt x="0" y="61205"/>
                    </a:moveTo>
                    <a:lnTo>
                      <a:pt x="0" y="61205"/>
                    </a:lnTo>
                    <a:cubicBezTo>
                      <a:pt x="0" y="27402"/>
                      <a:pt x="27402" y="0"/>
                      <a:pt x="61205" y="0"/>
                    </a:cubicBezTo>
                    <a:lnTo>
                      <a:pt x="1330326" y="0"/>
                    </a:lnTo>
                    <a:cubicBezTo>
                      <a:pt x="1364128" y="0"/>
                      <a:pt x="1391531" y="27402"/>
                      <a:pt x="1391531" y="61205"/>
                    </a:cubicBezTo>
                    <a:lnTo>
                      <a:pt x="1391531" y="61205"/>
                    </a:lnTo>
                    <a:close/>
                  </a:path>
                </a:pathLst>
              </a:custGeom>
              <a:solidFill>
                <a:srgbClr val="1A2E38"/>
              </a:solidFill>
            </p:spPr>
          </p:sp>
          <p:sp>
            <p:nvSpPr>
              <p:cNvPr id="28" name="Freeform 28"/>
              <p:cNvSpPr/>
              <p:nvPr/>
            </p:nvSpPr>
            <p:spPr>
              <a:xfrm>
                <a:off x="1560771" y="5911890"/>
                <a:ext cx="1391531" cy="183105"/>
              </a:xfrm>
              <a:custGeom>
                <a:avLst/>
                <a:gdLst/>
                <a:ahLst/>
                <a:cxnLst/>
                <a:rect l="l" t="t" r="r" b="b"/>
                <a:pathLst>
                  <a:path w="1391531" h="183105">
                    <a:moveTo>
                      <a:pt x="0" y="183105"/>
                    </a:moveTo>
                    <a:lnTo>
                      <a:pt x="0" y="111323"/>
                    </a:lnTo>
                    <a:cubicBezTo>
                      <a:pt x="0" y="49841"/>
                      <a:pt x="49841" y="0"/>
                      <a:pt x="111322" y="0"/>
                    </a:cubicBezTo>
                    <a:lnTo>
                      <a:pt x="1280208" y="0"/>
                    </a:lnTo>
                    <a:cubicBezTo>
                      <a:pt x="1341690" y="0"/>
                      <a:pt x="1391530" y="49841"/>
                      <a:pt x="1391531" y="111323"/>
                    </a:cubicBezTo>
                    <a:lnTo>
                      <a:pt x="1391531" y="183105"/>
                    </a:lnTo>
                    <a:close/>
                  </a:path>
                </a:pathLst>
              </a:custGeom>
              <a:solidFill>
                <a:srgbClr val="1A2E38"/>
              </a:solidFill>
            </p:spPr>
          </p:sp>
          <p:sp>
            <p:nvSpPr>
              <p:cNvPr id="29" name="Freeform 29"/>
              <p:cNvSpPr/>
              <p:nvPr/>
            </p:nvSpPr>
            <p:spPr>
              <a:xfrm>
                <a:off x="3121542" y="399983"/>
                <a:ext cx="1391530" cy="5695012"/>
              </a:xfrm>
              <a:custGeom>
                <a:avLst/>
                <a:gdLst/>
                <a:ahLst/>
                <a:cxnLst/>
                <a:rect l="l" t="t" r="r" b="b"/>
                <a:pathLst>
                  <a:path w="1391530" h="5695012">
                    <a:moveTo>
                      <a:pt x="0" y="5695012"/>
                    </a:moveTo>
                    <a:lnTo>
                      <a:pt x="0" y="111322"/>
                    </a:lnTo>
                    <a:cubicBezTo>
                      <a:pt x="0" y="49841"/>
                      <a:pt x="49840" y="0"/>
                      <a:pt x="111322" y="0"/>
                    </a:cubicBezTo>
                    <a:lnTo>
                      <a:pt x="1280208" y="0"/>
                    </a:lnTo>
                    <a:cubicBezTo>
                      <a:pt x="1341689" y="0"/>
                      <a:pt x="1391530" y="49841"/>
                      <a:pt x="1391530" y="111322"/>
                    </a:cubicBezTo>
                    <a:lnTo>
                      <a:pt x="1391530" y="5695012"/>
                    </a:lnTo>
                    <a:close/>
                  </a:path>
                </a:pathLst>
              </a:custGeom>
              <a:solidFill>
                <a:srgbClr val="1A2E38"/>
              </a:solidFill>
            </p:spPr>
          </p:sp>
        </p:grpSp>
      </p:grpSp>
      <p:sp>
        <p:nvSpPr>
          <p:cNvPr id="30" name="TextBox 30"/>
          <p:cNvSpPr txBox="1"/>
          <p:nvPr/>
        </p:nvSpPr>
        <p:spPr>
          <a:xfrm>
            <a:off x="8346067" y="2139040"/>
            <a:ext cx="3460840" cy="2857770"/>
          </a:xfrm>
          <a:prstGeom prst="rect">
            <a:avLst/>
          </a:prstGeom>
        </p:spPr>
        <p:txBody>
          <a:bodyPr lIns="0" tIns="0" rIns="0" bIns="0" rtlCol="0" anchor="t">
            <a:spAutoFit/>
          </a:bodyPr>
          <a:lstStyle/>
          <a:p>
            <a:pPr marL="0" marR="0" lvl="0" indent="0" algn="ctr" defTabSz="914400" rtl="0" eaLnBrk="1" fontAlgn="auto" latinLnBrk="0" hangingPunct="1">
              <a:lnSpc>
                <a:spcPts val="2519"/>
              </a:lnSpc>
              <a:spcBef>
                <a:spcPts val="0"/>
              </a:spcBef>
              <a:spcAft>
                <a:spcPts val="0"/>
              </a:spcAft>
              <a:buClrTx/>
              <a:buSzTx/>
              <a:buFontTx/>
              <a:buNone/>
              <a:tabLst/>
              <a:defRPr/>
            </a:pPr>
            <a:r>
              <a:rPr kumimoji="0" lang="en-US" sz="1799" b="0" i="0" u="none" strike="noStrike" kern="1200" cap="none" spc="0" normalizeH="0" baseline="0" noProof="0" dirty="0">
                <a:ln>
                  <a:noFill/>
                </a:ln>
                <a:solidFill>
                  <a:srgbClr val="000000"/>
                </a:solidFill>
                <a:effectLst/>
                <a:uLnTx/>
                <a:uFillTx/>
                <a:latin typeface="Open Sans"/>
                <a:ea typeface="+mn-ea"/>
                <a:cs typeface="+mn-cs"/>
              </a:rPr>
              <a:t>Uncompensated Trauma Funds: </a:t>
            </a:r>
          </a:p>
          <a:p>
            <a:pPr marL="0" marR="0" lvl="0" indent="0" algn="ctr" defTabSz="914400" rtl="0" eaLnBrk="1" fontAlgn="auto" latinLnBrk="0" hangingPunct="1">
              <a:lnSpc>
                <a:spcPts val="2519"/>
              </a:lnSpc>
              <a:spcBef>
                <a:spcPts val="0"/>
              </a:spcBef>
              <a:spcAft>
                <a:spcPts val="0"/>
              </a:spcAft>
              <a:buClrTx/>
              <a:buSzTx/>
              <a:buFontTx/>
              <a:buNone/>
              <a:tabLst/>
              <a:defRPr/>
            </a:pPr>
            <a:r>
              <a:rPr kumimoji="0" lang="en-US" sz="1799" b="0" i="0" u="none" strike="noStrike" kern="1200" cap="none" spc="0" normalizeH="0" baseline="0" noProof="0" dirty="0">
                <a:ln>
                  <a:noFill/>
                </a:ln>
                <a:solidFill>
                  <a:srgbClr val="000000"/>
                </a:solidFill>
                <a:effectLst/>
                <a:uLnTx/>
                <a:uFillTx/>
                <a:latin typeface="Open Sans"/>
                <a:ea typeface="+mn-ea"/>
                <a:cs typeface="+mn-cs"/>
              </a:rPr>
              <a:t>$852 million</a:t>
            </a:r>
          </a:p>
          <a:p>
            <a:pPr marL="0" marR="0" lvl="0" indent="0" algn="ctr" defTabSz="914400" rtl="0" eaLnBrk="1" fontAlgn="auto" latinLnBrk="0" hangingPunct="1">
              <a:lnSpc>
                <a:spcPts val="2519"/>
              </a:lnSpc>
              <a:spcBef>
                <a:spcPts val="0"/>
              </a:spcBef>
              <a:spcAft>
                <a:spcPts val="0"/>
              </a:spcAft>
              <a:buClrTx/>
              <a:buSzTx/>
              <a:buFontTx/>
              <a:buNone/>
              <a:tabLst/>
              <a:defRPr/>
            </a:pPr>
            <a:r>
              <a:rPr kumimoji="0" lang="en-US" sz="1799" b="0" i="0" u="none" strike="noStrike" kern="1200" cap="none" spc="0" normalizeH="0" baseline="0" noProof="0" dirty="0">
                <a:ln>
                  <a:noFill/>
                </a:ln>
                <a:solidFill>
                  <a:srgbClr val="000000"/>
                </a:solidFill>
                <a:effectLst/>
                <a:uLnTx/>
                <a:uFillTx/>
                <a:latin typeface="Open Sans"/>
                <a:ea typeface="+mn-ea"/>
                <a:cs typeface="+mn-cs"/>
              </a:rPr>
              <a:t>Preparedness &amp; Prevention: </a:t>
            </a:r>
          </a:p>
          <a:p>
            <a:pPr marL="0" marR="0" lvl="0" indent="0" algn="ctr" defTabSz="914400" rtl="0" eaLnBrk="1" fontAlgn="auto" latinLnBrk="0" hangingPunct="1">
              <a:lnSpc>
                <a:spcPts val="2519"/>
              </a:lnSpc>
              <a:spcBef>
                <a:spcPts val="0"/>
              </a:spcBef>
              <a:spcAft>
                <a:spcPts val="0"/>
              </a:spcAft>
              <a:buClrTx/>
              <a:buSzTx/>
              <a:buFontTx/>
              <a:buNone/>
              <a:tabLst/>
              <a:defRPr/>
            </a:pPr>
            <a:r>
              <a:rPr kumimoji="0" lang="en-US" sz="1799" b="0" i="0" u="none" strike="noStrike" kern="1200" cap="none" spc="0" normalizeH="0" baseline="0" noProof="0" dirty="0">
                <a:ln>
                  <a:noFill/>
                </a:ln>
                <a:solidFill>
                  <a:srgbClr val="000000"/>
                </a:solidFill>
                <a:effectLst/>
                <a:uLnTx/>
                <a:uFillTx/>
                <a:latin typeface="Open Sans"/>
                <a:ea typeface="+mn-ea"/>
                <a:cs typeface="+mn-cs"/>
              </a:rPr>
              <a:t>$280 million</a:t>
            </a:r>
          </a:p>
          <a:p>
            <a:pPr marL="0" marR="0" lvl="0" indent="0" algn="ctr" defTabSz="914400" rtl="0" eaLnBrk="1" fontAlgn="auto" latinLnBrk="0" hangingPunct="1">
              <a:lnSpc>
                <a:spcPts val="2519"/>
              </a:lnSpc>
              <a:spcBef>
                <a:spcPts val="0"/>
              </a:spcBef>
              <a:spcAft>
                <a:spcPts val="0"/>
              </a:spcAft>
              <a:buClrTx/>
              <a:buSzTx/>
              <a:buFontTx/>
              <a:buNone/>
              <a:tabLst/>
              <a:defRPr/>
            </a:pPr>
            <a:r>
              <a:rPr kumimoji="0" lang="en-US" sz="1799" b="0" i="0" u="none" strike="noStrike" kern="1200" cap="none" spc="0" normalizeH="0" baseline="0" noProof="0" dirty="0">
                <a:ln>
                  <a:noFill/>
                </a:ln>
                <a:solidFill>
                  <a:srgbClr val="000000"/>
                </a:solidFill>
                <a:effectLst/>
                <a:uLnTx/>
                <a:uFillTx/>
                <a:latin typeface="Open Sans"/>
                <a:ea typeface="+mn-ea"/>
                <a:cs typeface="+mn-cs"/>
              </a:rPr>
              <a:t>Security &amp; Safety: </a:t>
            </a:r>
          </a:p>
          <a:p>
            <a:pPr marL="0" marR="0" lvl="0" indent="0" algn="ctr" defTabSz="914400" rtl="0" eaLnBrk="1" fontAlgn="auto" latinLnBrk="0" hangingPunct="1">
              <a:lnSpc>
                <a:spcPts val="2519"/>
              </a:lnSpc>
              <a:spcBef>
                <a:spcPts val="0"/>
              </a:spcBef>
              <a:spcAft>
                <a:spcPts val="0"/>
              </a:spcAft>
              <a:buClrTx/>
              <a:buSzTx/>
              <a:buFontTx/>
              <a:buNone/>
              <a:tabLst/>
              <a:defRPr/>
            </a:pPr>
            <a:r>
              <a:rPr kumimoji="0" lang="en-US" sz="1799" b="0" i="0" u="none" strike="noStrike" kern="1200" cap="none" spc="0" normalizeH="0" baseline="0" noProof="0" dirty="0">
                <a:ln>
                  <a:noFill/>
                </a:ln>
                <a:solidFill>
                  <a:srgbClr val="000000"/>
                </a:solidFill>
                <a:effectLst/>
                <a:uLnTx/>
                <a:uFillTx/>
                <a:latin typeface="Open Sans"/>
                <a:ea typeface="+mn-ea"/>
                <a:cs typeface="+mn-cs"/>
              </a:rPr>
              <a:t>$1.1 million</a:t>
            </a:r>
          </a:p>
          <a:p>
            <a:pPr marL="0" marR="0" lvl="0" indent="0" algn="ctr" defTabSz="914400" rtl="0" eaLnBrk="1" fontAlgn="auto" latinLnBrk="0" hangingPunct="1">
              <a:lnSpc>
                <a:spcPts val="2519"/>
              </a:lnSpc>
              <a:spcBef>
                <a:spcPts val="0"/>
              </a:spcBef>
              <a:spcAft>
                <a:spcPts val="0"/>
              </a:spcAft>
              <a:buClrTx/>
              <a:buSzTx/>
              <a:buFontTx/>
              <a:buNone/>
              <a:tabLst/>
              <a:defRPr/>
            </a:pPr>
            <a:r>
              <a:rPr kumimoji="0" lang="en-US" sz="1799" b="0" i="0" u="none" strike="noStrike" kern="1200" cap="none" spc="0" normalizeH="0" baseline="0" noProof="0" dirty="0">
                <a:ln>
                  <a:noFill/>
                </a:ln>
                <a:solidFill>
                  <a:srgbClr val="000000"/>
                </a:solidFill>
                <a:effectLst/>
                <a:uLnTx/>
                <a:uFillTx/>
                <a:latin typeface="Open Sans"/>
                <a:ea typeface="+mn-ea"/>
                <a:cs typeface="+mn-cs"/>
              </a:rPr>
              <a:t>Healthcare Facility Related Violence: </a:t>
            </a:r>
          </a:p>
          <a:p>
            <a:pPr marL="0" marR="0" lvl="0" indent="0" algn="ctr" defTabSz="914400" rtl="0" eaLnBrk="1" fontAlgn="auto" latinLnBrk="0" hangingPunct="1">
              <a:lnSpc>
                <a:spcPts val="2519"/>
              </a:lnSpc>
              <a:spcBef>
                <a:spcPts val="0"/>
              </a:spcBef>
              <a:spcAft>
                <a:spcPts val="0"/>
              </a:spcAft>
              <a:buClrTx/>
              <a:buSzTx/>
              <a:buFontTx/>
              <a:buNone/>
              <a:tabLst/>
              <a:defRPr/>
            </a:pPr>
            <a:r>
              <a:rPr kumimoji="0" lang="en-US" sz="1799" b="0" i="0" u="none" strike="noStrike" kern="1200" cap="none" spc="0" normalizeH="0" baseline="0" noProof="0" dirty="0">
                <a:ln>
                  <a:noFill/>
                </a:ln>
                <a:solidFill>
                  <a:srgbClr val="000000"/>
                </a:solidFill>
                <a:effectLst/>
                <a:uLnTx/>
                <a:uFillTx/>
                <a:latin typeface="Open Sans"/>
                <a:ea typeface="+mn-ea"/>
                <a:cs typeface="+mn-cs"/>
              </a:rPr>
              <a:t>$429 million</a:t>
            </a:r>
          </a:p>
        </p:txBody>
      </p:sp>
      <p:grpSp>
        <p:nvGrpSpPr>
          <p:cNvPr id="34" name="Group 4">
            <a:extLst>
              <a:ext uri="{FF2B5EF4-FFF2-40B4-BE49-F238E27FC236}">
                <a16:creationId xmlns:a16="http://schemas.microsoft.com/office/drawing/2014/main" id="{F3BB5F13-F3BD-4228-AF52-5DB7BC959793}"/>
              </a:ext>
            </a:extLst>
          </p:cNvPr>
          <p:cNvGrpSpPr/>
          <p:nvPr/>
        </p:nvGrpSpPr>
        <p:grpSpPr>
          <a:xfrm rot="5400000">
            <a:off x="6277066" y="3131454"/>
            <a:ext cx="877967" cy="7059515"/>
            <a:chOff x="0" y="0"/>
            <a:chExt cx="346851" cy="2788944"/>
          </a:xfrm>
        </p:grpSpPr>
        <p:sp>
          <p:nvSpPr>
            <p:cNvPr id="35" name="Freeform 5">
              <a:extLst>
                <a:ext uri="{FF2B5EF4-FFF2-40B4-BE49-F238E27FC236}">
                  <a16:creationId xmlns:a16="http://schemas.microsoft.com/office/drawing/2014/main" id="{B868D6CD-E0F8-42A8-9B8F-4EA5DF84ACD1}"/>
                </a:ext>
              </a:extLst>
            </p:cNvPr>
            <p:cNvSpPr/>
            <p:nvPr/>
          </p:nvSpPr>
          <p:spPr>
            <a:xfrm>
              <a:off x="0" y="0"/>
              <a:ext cx="346851" cy="2788944"/>
            </a:xfrm>
            <a:custGeom>
              <a:avLst/>
              <a:gdLst/>
              <a:ahLst/>
              <a:cxnLst/>
              <a:rect l="l" t="t" r="r" b="b"/>
              <a:pathLst>
                <a:path w="346851" h="2788944">
                  <a:moveTo>
                    <a:pt x="0" y="0"/>
                  </a:moveTo>
                  <a:lnTo>
                    <a:pt x="346851" y="0"/>
                  </a:lnTo>
                  <a:lnTo>
                    <a:pt x="346851" y="2788944"/>
                  </a:lnTo>
                  <a:lnTo>
                    <a:pt x="0" y="2788944"/>
                  </a:lnTo>
                  <a:close/>
                </a:path>
              </a:pathLst>
            </a:custGeom>
            <a:solidFill>
              <a:srgbClr val="E1F0F6"/>
            </a:solidFill>
          </p:spPr>
        </p:sp>
        <p:sp>
          <p:nvSpPr>
            <p:cNvPr id="36" name="TextBox 6">
              <a:extLst>
                <a:ext uri="{FF2B5EF4-FFF2-40B4-BE49-F238E27FC236}">
                  <a16:creationId xmlns:a16="http://schemas.microsoft.com/office/drawing/2014/main" id="{7667EF84-D8AC-4186-86B6-C13B00DF31E3}"/>
                </a:ext>
              </a:extLst>
            </p:cNvPr>
            <p:cNvSpPr txBox="1"/>
            <p:nvPr/>
          </p:nvSpPr>
          <p:spPr>
            <a:xfrm>
              <a:off x="0" y="-133350"/>
              <a:ext cx="812800" cy="946150"/>
            </a:xfrm>
            <a:prstGeom prst="rect">
              <a:avLst/>
            </a:prstGeom>
          </p:spPr>
          <p:txBody>
            <a:bodyPr lIns="33867" tIns="33867" rIns="33867" bIns="33867" rtlCol="0" anchor="ctr"/>
            <a:lstStyle/>
            <a:p>
              <a:pPr marL="0" marR="0" lvl="0" indent="0" algn="ctr" defTabSz="914400" rtl="0" eaLnBrk="1" fontAlgn="auto" latinLnBrk="0" hangingPunct="1">
                <a:lnSpc>
                  <a:spcPts val="2244"/>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5999"/>
          </a:blip>
          <a:srcRect l="3111" r="3111"/>
          <a:stretch>
            <a:fillRect/>
          </a:stretch>
        </p:blipFill>
        <p:spPr>
          <a:xfrm>
            <a:off x="0" y="0"/>
            <a:ext cx="12192000" cy="6858000"/>
          </a:xfrm>
          <a:prstGeom prst="rect">
            <a:avLst/>
          </a:prstGeom>
        </p:spPr>
      </p:pic>
      <p:sp>
        <p:nvSpPr>
          <p:cNvPr id="3" name="AutoShape 3"/>
          <p:cNvSpPr/>
          <p:nvPr/>
        </p:nvSpPr>
        <p:spPr>
          <a:xfrm rot="5400000">
            <a:off x="2448587" y="3608423"/>
            <a:ext cx="4551627" cy="0"/>
          </a:xfrm>
          <a:prstGeom prst="line">
            <a:avLst/>
          </a:prstGeom>
          <a:ln w="19050" cap="flat">
            <a:solidFill>
              <a:srgbClr val="181818"/>
            </a:solidFill>
            <a:prstDash val="solid"/>
            <a:headEnd type="none" w="sm" len="sm"/>
            <a:tailEnd type="none" w="sm" len="sm"/>
          </a:ln>
        </p:spPr>
      </p:sp>
      <p:grpSp>
        <p:nvGrpSpPr>
          <p:cNvPr id="4" name="Group 4"/>
          <p:cNvGrpSpPr/>
          <p:nvPr/>
        </p:nvGrpSpPr>
        <p:grpSpPr>
          <a:xfrm rot="5400000">
            <a:off x="8408716" y="3077579"/>
            <a:ext cx="877967" cy="7059515"/>
            <a:chOff x="0" y="0"/>
            <a:chExt cx="346851" cy="2788944"/>
          </a:xfrm>
        </p:grpSpPr>
        <p:sp>
          <p:nvSpPr>
            <p:cNvPr id="5" name="Freeform 5"/>
            <p:cNvSpPr/>
            <p:nvPr/>
          </p:nvSpPr>
          <p:spPr>
            <a:xfrm>
              <a:off x="0" y="0"/>
              <a:ext cx="346851" cy="2788944"/>
            </a:xfrm>
            <a:custGeom>
              <a:avLst/>
              <a:gdLst/>
              <a:ahLst/>
              <a:cxnLst/>
              <a:rect l="l" t="t" r="r" b="b"/>
              <a:pathLst>
                <a:path w="346851" h="2788944">
                  <a:moveTo>
                    <a:pt x="0" y="0"/>
                  </a:moveTo>
                  <a:lnTo>
                    <a:pt x="346851" y="0"/>
                  </a:lnTo>
                  <a:lnTo>
                    <a:pt x="346851" y="2788944"/>
                  </a:lnTo>
                  <a:lnTo>
                    <a:pt x="0" y="2788944"/>
                  </a:lnTo>
                  <a:close/>
                </a:path>
              </a:pathLst>
            </a:custGeom>
            <a:solidFill>
              <a:srgbClr val="E1F0F6"/>
            </a:solidFill>
          </p:spPr>
        </p:sp>
        <p:sp>
          <p:nvSpPr>
            <p:cNvPr id="6" name="TextBox 6"/>
            <p:cNvSpPr txBox="1"/>
            <p:nvPr/>
          </p:nvSpPr>
          <p:spPr>
            <a:xfrm>
              <a:off x="0" y="-133350"/>
              <a:ext cx="812800" cy="946150"/>
            </a:xfrm>
            <a:prstGeom prst="rect">
              <a:avLst/>
            </a:prstGeom>
          </p:spPr>
          <p:txBody>
            <a:bodyPr lIns="33867" tIns="33867" rIns="33867" bIns="33867" rtlCol="0" anchor="ctr"/>
            <a:lstStyle/>
            <a:p>
              <a:pPr marL="0" marR="0" lvl="0" indent="0" algn="ctr" defTabSz="914400" rtl="0" eaLnBrk="1" fontAlgn="auto" latinLnBrk="0" hangingPunct="1">
                <a:lnSpc>
                  <a:spcPts val="2244"/>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7" name="TextBox 7"/>
          <p:cNvSpPr txBox="1"/>
          <p:nvPr/>
        </p:nvSpPr>
        <p:spPr>
          <a:xfrm>
            <a:off x="847300" y="413237"/>
            <a:ext cx="10942867" cy="720325"/>
          </a:xfrm>
          <a:prstGeom prst="rect">
            <a:avLst/>
          </a:prstGeom>
        </p:spPr>
        <p:txBody>
          <a:bodyPr lIns="0" tIns="0" rIns="0" bIns="0" rtlCol="0" anchor="t">
            <a:spAutoFit/>
          </a:bodyPr>
          <a:lstStyle/>
          <a:p>
            <a:pPr marL="0" marR="0" lvl="0" indent="0" algn="l" defTabSz="914400" rtl="0" eaLnBrk="1" fontAlgn="auto" latinLnBrk="0" hangingPunct="1">
              <a:lnSpc>
                <a:spcPts val="5808"/>
              </a:lnSpc>
              <a:spcBef>
                <a:spcPts val="0"/>
              </a:spcBef>
              <a:spcAft>
                <a:spcPts val="0"/>
              </a:spcAft>
              <a:buClrTx/>
              <a:buSzTx/>
              <a:buFontTx/>
              <a:buNone/>
              <a:tabLst/>
              <a:defRPr/>
            </a:pPr>
            <a:r>
              <a:rPr kumimoji="0" lang="en-US" sz="4800" b="0" i="0" u="none" strike="noStrike" kern="1200" cap="none" spc="581" normalizeH="0" baseline="0" noProof="0" dirty="0">
                <a:ln>
                  <a:noFill/>
                </a:ln>
                <a:solidFill>
                  <a:srgbClr val="002060"/>
                </a:solidFill>
                <a:effectLst/>
                <a:uLnTx/>
                <a:uFillTx/>
                <a:latin typeface="Mark for HCA Black" panose="020B0606020201010104" pitchFamily="34" charset="0"/>
                <a:cs typeface="Mark for HCA Black" panose="020B0606020201010104" pitchFamily="34" charset="0"/>
              </a:rPr>
              <a:t>THE IMPACT: HEALTHCARE</a:t>
            </a:r>
          </a:p>
        </p:txBody>
      </p:sp>
      <p:sp>
        <p:nvSpPr>
          <p:cNvPr id="8" name="TextBox 8"/>
          <p:cNvSpPr txBox="1"/>
          <p:nvPr/>
        </p:nvSpPr>
        <p:spPr>
          <a:xfrm>
            <a:off x="5552193" y="6313423"/>
            <a:ext cx="4641978" cy="391454"/>
          </a:xfrm>
          <a:prstGeom prst="rect">
            <a:avLst/>
          </a:prstGeom>
        </p:spPr>
        <p:txBody>
          <a:bodyPr lIns="0" tIns="0" rIns="0" bIns="0" rtlCol="0" anchor="t">
            <a:spAutoFit/>
          </a:bodyPr>
          <a:lstStyle/>
          <a:p>
            <a:pPr marL="0" marR="0" lvl="0" indent="0" algn="l" defTabSz="914400" rtl="0" eaLnBrk="1" fontAlgn="auto" latinLnBrk="0" hangingPunct="1">
              <a:lnSpc>
                <a:spcPts val="1553"/>
              </a:lnSpc>
              <a:spcBef>
                <a:spcPts val="0"/>
              </a:spcBef>
              <a:spcAft>
                <a:spcPts val="0"/>
              </a:spcAft>
              <a:buClrTx/>
              <a:buSzTx/>
              <a:buFontTx/>
              <a:buNone/>
              <a:tabLst/>
              <a:defRPr/>
            </a:pPr>
            <a:r>
              <a:rPr kumimoji="0" lang="en-US" sz="1109" b="0" i="0" u="none" strike="noStrike" kern="1200" cap="none" spc="198" normalizeH="0" baseline="0" noProof="0" dirty="0">
                <a:ln>
                  <a:noFill/>
                </a:ln>
                <a:solidFill>
                  <a:srgbClr val="E36B23"/>
                </a:solidFill>
                <a:effectLst/>
                <a:uLnTx/>
                <a:uFillTx/>
                <a:latin typeface="Cerebri Bold"/>
                <a:ea typeface="+mn-ea"/>
                <a:cs typeface="+mn-cs"/>
              </a:rPr>
              <a:t>HCA HOUSTON HEALTHCARE NORTHWEST</a:t>
            </a:r>
          </a:p>
          <a:p>
            <a:pPr marL="0" marR="0" lvl="0" indent="0" algn="l" defTabSz="914400" rtl="0" eaLnBrk="1" fontAlgn="auto" latinLnBrk="0" hangingPunct="1">
              <a:lnSpc>
                <a:spcPts val="1553"/>
              </a:lnSpc>
              <a:spcBef>
                <a:spcPts val="0"/>
              </a:spcBef>
              <a:spcAft>
                <a:spcPts val="0"/>
              </a:spcAft>
              <a:buClrTx/>
              <a:buSzTx/>
              <a:buFontTx/>
              <a:buNone/>
              <a:tabLst/>
              <a:defRPr/>
            </a:pPr>
            <a:r>
              <a:rPr kumimoji="0" lang="en-US" sz="1109" b="0" i="0" u="none" strike="noStrike" kern="1200" cap="none" spc="198" normalizeH="0" baseline="0" noProof="0" dirty="0">
                <a:ln>
                  <a:noFill/>
                </a:ln>
                <a:solidFill>
                  <a:srgbClr val="E36B23"/>
                </a:solidFill>
                <a:effectLst/>
                <a:uLnTx/>
                <a:uFillTx/>
                <a:latin typeface="Cerebri Bold"/>
                <a:ea typeface="+mn-ea"/>
                <a:cs typeface="+mn-cs"/>
              </a:rPr>
              <a:t>GULF COAST DIVISION</a:t>
            </a:r>
          </a:p>
        </p:txBody>
      </p:sp>
      <p:sp>
        <p:nvSpPr>
          <p:cNvPr id="9" name="AutoShape 9"/>
          <p:cNvSpPr/>
          <p:nvPr/>
        </p:nvSpPr>
        <p:spPr>
          <a:xfrm rot="5400000">
            <a:off x="9719884" y="3509506"/>
            <a:ext cx="4353793" cy="0"/>
          </a:xfrm>
          <a:prstGeom prst="line">
            <a:avLst/>
          </a:prstGeom>
          <a:ln w="19050" cap="flat">
            <a:solidFill>
              <a:srgbClr val="181818"/>
            </a:solidFill>
            <a:prstDash val="solid"/>
            <a:headEnd type="none" w="sm" len="sm"/>
            <a:tailEnd type="none" w="sm" len="sm"/>
          </a:ln>
        </p:spPr>
      </p:sp>
      <p:sp>
        <p:nvSpPr>
          <p:cNvPr id="10" name="TextBox 10"/>
          <p:cNvSpPr txBox="1"/>
          <p:nvPr/>
        </p:nvSpPr>
        <p:spPr>
          <a:xfrm>
            <a:off x="4978400" y="2565808"/>
            <a:ext cx="6167969" cy="2216569"/>
          </a:xfrm>
          <a:prstGeom prst="rect">
            <a:avLst/>
          </a:prstGeom>
        </p:spPr>
        <p:txBody>
          <a:bodyPr lIns="0" tIns="0" rIns="0" bIns="0" rtlCol="0" anchor="t">
            <a:spAutoFit/>
          </a:bodyPr>
          <a:lstStyle/>
          <a:p>
            <a:pPr marL="388637" marR="0" lvl="1" indent="-194318" algn="l" defTabSz="914400" rtl="0" eaLnBrk="1" fontAlgn="auto" latinLnBrk="0" hangingPunct="1">
              <a:lnSpc>
                <a:spcPts val="2519"/>
              </a:lnSpc>
              <a:spcBef>
                <a:spcPts val="0"/>
              </a:spcBef>
              <a:spcAft>
                <a:spcPts val="0"/>
              </a:spcAft>
              <a:buClrTx/>
              <a:buSzTx/>
              <a:buFont typeface="Arial"/>
              <a:buChar char="•"/>
              <a:tabLst/>
              <a:defRPr/>
            </a:pPr>
            <a:r>
              <a:rPr kumimoji="0" lang="en-US" sz="1799" b="0" i="0" u="none" strike="noStrike" kern="1200" cap="none" spc="0" normalizeH="0" baseline="0" noProof="0" dirty="0">
                <a:ln>
                  <a:noFill/>
                </a:ln>
                <a:solidFill>
                  <a:srgbClr val="000000"/>
                </a:solidFill>
                <a:effectLst/>
                <a:uLnTx/>
                <a:uFillTx/>
                <a:latin typeface="Open Sans Bold"/>
                <a:ea typeface="+mn-ea"/>
                <a:cs typeface="+mn-cs"/>
              </a:rPr>
              <a:t>Devastating Disability</a:t>
            </a:r>
          </a:p>
          <a:p>
            <a:pPr marL="388637" marR="0" lvl="1" indent="-194318" algn="l" defTabSz="914400" rtl="0" eaLnBrk="1" fontAlgn="auto" latinLnBrk="0" hangingPunct="1">
              <a:lnSpc>
                <a:spcPts val="2519"/>
              </a:lnSpc>
              <a:spcBef>
                <a:spcPts val="0"/>
              </a:spcBef>
              <a:spcAft>
                <a:spcPts val="0"/>
              </a:spcAft>
              <a:buClrTx/>
              <a:buSzTx/>
              <a:buFont typeface="Arial"/>
              <a:buChar char="•"/>
              <a:tabLst/>
              <a:defRPr/>
            </a:pPr>
            <a:r>
              <a:rPr kumimoji="0" lang="en-US" sz="1799" b="0" i="0" u="none" strike="noStrike" kern="1200" cap="none" spc="0" normalizeH="0" baseline="0" noProof="0" dirty="0">
                <a:ln>
                  <a:noFill/>
                </a:ln>
                <a:solidFill>
                  <a:srgbClr val="000000"/>
                </a:solidFill>
                <a:effectLst/>
                <a:uLnTx/>
                <a:uFillTx/>
                <a:latin typeface="Open Sans Bold"/>
                <a:ea typeface="+mn-ea"/>
                <a:cs typeface="+mn-cs"/>
              </a:rPr>
              <a:t>Long Hospital Lengths of Stay</a:t>
            </a:r>
          </a:p>
          <a:p>
            <a:pPr marL="388637" marR="0" lvl="1" indent="-194318" algn="l" defTabSz="914400" rtl="0" eaLnBrk="1" fontAlgn="auto" latinLnBrk="0" hangingPunct="1">
              <a:lnSpc>
                <a:spcPts val="2519"/>
              </a:lnSpc>
              <a:spcBef>
                <a:spcPts val="0"/>
              </a:spcBef>
              <a:spcAft>
                <a:spcPts val="0"/>
              </a:spcAft>
              <a:buClrTx/>
              <a:buSzTx/>
              <a:buFont typeface="Arial"/>
              <a:buChar char="•"/>
              <a:tabLst/>
              <a:defRPr/>
            </a:pPr>
            <a:r>
              <a:rPr kumimoji="0" lang="en-US" sz="1799" b="0" i="0" u="none" strike="noStrike" kern="1200" cap="none" spc="0" normalizeH="0" baseline="0" noProof="0" dirty="0">
                <a:ln>
                  <a:noFill/>
                </a:ln>
                <a:solidFill>
                  <a:srgbClr val="000000"/>
                </a:solidFill>
                <a:effectLst/>
                <a:uLnTx/>
                <a:uFillTx/>
                <a:latin typeface="Open Sans Bold"/>
                <a:ea typeface="+mn-ea"/>
                <a:cs typeface="+mn-cs"/>
              </a:rPr>
              <a:t>Discharge Planning and Disposition Issues</a:t>
            </a:r>
          </a:p>
          <a:p>
            <a:pPr marL="388637" marR="0" lvl="1" indent="-194318" algn="l" defTabSz="914400" rtl="0" eaLnBrk="1" fontAlgn="auto" latinLnBrk="0" hangingPunct="1">
              <a:lnSpc>
                <a:spcPts val="2519"/>
              </a:lnSpc>
              <a:spcBef>
                <a:spcPts val="0"/>
              </a:spcBef>
              <a:spcAft>
                <a:spcPts val="0"/>
              </a:spcAft>
              <a:buClrTx/>
              <a:buSzTx/>
              <a:buFont typeface="Arial"/>
              <a:buChar char="•"/>
              <a:tabLst/>
              <a:defRPr/>
            </a:pPr>
            <a:r>
              <a:rPr kumimoji="0" lang="en-US" sz="1799" b="0" i="0" u="none" strike="noStrike" kern="1200" cap="none" spc="0" normalizeH="0" baseline="0" noProof="0" dirty="0">
                <a:ln>
                  <a:noFill/>
                </a:ln>
                <a:solidFill>
                  <a:srgbClr val="000000"/>
                </a:solidFill>
                <a:effectLst/>
                <a:uLnTx/>
                <a:uFillTx/>
                <a:latin typeface="Open Sans Bold"/>
                <a:ea typeface="+mn-ea"/>
                <a:cs typeface="+mn-cs"/>
              </a:rPr>
              <a:t>Accessibility to Social Work</a:t>
            </a:r>
          </a:p>
          <a:p>
            <a:pPr marL="388637" marR="0" lvl="1" indent="-194318" algn="l" defTabSz="914400" rtl="0" eaLnBrk="1" fontAlgn="auto" latinLnBrk="0" hangingPunct="1">
              <a:lnSpc>
                <a:spcPts val="2519"/>
              </a:lnSpc>
              <a:spcBef>
                <a:spcPts val="0"/>
              </a:spcBef>
              <a:spcAft>
                <a:spcPts val="0"/>
              </a:spcAft>
              <a:buClrTx/>
              <a:buSzTx/>
              <a:buFont typeface="Arial"/>
              <a:buChar char="•"/>
              <a:tabLst/>
              <a:defRPr/>
            </a:pPr>
            <a:r>
              <a:rPr kumimoji="0" lang="en-US" sz="1799" b="0" i="0" u="none" strike="noStrike" kern="1200" cap="none" spc="0" normalizeH="0" baseline="0" noProof="0" dirty="0">
                <a:ln>
                  <a:noFill/>
                </a:ln>
                <a:solidFill>
                  <a:srgbClr val="000000"/>
                </a:solidFill>
                <a:effectLst/>
                <a:uLnTx/>
                <a:uFillTx/>
                <a:latin typeface="Open Sans Bold"/>
                <a:ea typeface="+mn-ea"/>
                <a:cs typeface="+mn-cs"/>
              </a:rPr>
              <a:t>PTSD, Depression, Anxiety</a:t>
            </a:r>
          </a:p>
          <a:p>
            <a:pPr marL="388637" marR="0" lvl="1" indent="-194318" algn="l" defTabSz="914400" rtl="0" eaLnBrk="1" fontAlgn="auto" latinLnBrk="0" hangingPunct="1">
              <a:lnSpc>
                <a:spcPts val="2519"/>
              </a:lnSpc>
              <a:spcBef>
                <a:spcPts val="0"/>
              </a:spcBef>
              <a:spcAft>
                <a:spcPts val="0"/>
              </a:spcAft>
              <a:buClrTx/>
              <a:buSzTx/>
              <a:buFont typeface="Arial"/>
              <a:buChar char="•"/>
              <a:tabLst/>
              <a:defRPr/>
            </a:pPr>
            <a:r>
              <a:rPr kumimoji="0" lang="en-US" sz="1799" b="0" i="0" u="none" strike="noStrike" kern="1200" cap="none" spc="0" normalizeH="0" baseline="0" noProof="0" dirty="0">
                <a:ln>
                  <a:noFill/>
                </a:ln>
                <a:solidFill>
                  <a:srgbClr val="000000"/>
                </a:solidFill>
                <a:effectLst/>
                <a:uLnTx/>
                <a:uFillTx/>
                <a:latin typeface="Open Sans Bold"/>
                <a:ea typeface="+mn-ea"/>
                <a:cs typeface="+mn-cs"/>
              </a:rPr>
              <a:t>Unemployment, Decreased Productivity</a:t>
            </a:r>
          </a:p>
          <a:p>
            <a:pPr marL="388637" marR="0" lvl="1" indent="-194318" algn="l" defTabSz="914400" rtl="0" eaLnBrk="1" fontAlgn="auto" latinLnBrk="0" hangingPunct="1">
              <a:lnSpc>
                <a:spcPts val="2519"/>
              </a:lnSpc>
              <a:spcBef>
                <a:spcPts val="0"/>
              </a:spcBef>
              <a:spcAft>
                <a:spcPts val="0"/>
              </a:spcAft>
              <a:buClrTx/>
              <a:buSzTx/>
              <a:buFont typeface="Arial"/>
              <a:buChar char="•"/>
              <a:tabLst/>
              <a:defRPr/>
            </a:pPr>
            <a:r>
              <a:rPr kumimoji="0" lang="en-US" sz="1799" b="0" i="0" u="none" strike="noStrike" kern="1200" cap="none" spc="0" normalizeH="0" baseline="0" noProof="0" dirty="0">
                <a:ln>
                  <a:noFill/>
                </a:ln>
                <a:solidFill>
                  <a:srgbClr val="000000"/>
                </a:solidFill>
                <a:effectLst/>
                <a:uLnTx/>
                <a:uFillTx/>
                <a:latin typeface="Open Sans Bold"/>
                <a:ea typeface="+mn-ea"/>
                <a:cs typeface="+mn-cs"/>
              </a:rPr>
              <a:t>Family Impact</a:t>
            </a:r>
          </a:p>
        </p:txBody>
      </p:sp>
      <p:sp>
        <p:nvSpPr>
          <p:cNvPr id="11" name="TextBox 11"/>
          <p:cNvSpPr txBox="1"/>
          <p:nvPr/>
        </p:nvSpPr>
        <p:spPr>
          <a:xfrm>
            <a:off x="5115752" y="1259795"/>
            <a:ext cx="5893265" cy="572464"/>
          </a:xfrm>
          <a:prstGeom prst="rect">
            <a:avLst/>
          </a:prstGeom>
        </p:spPr>
        <p:txBody>
          <a:bodyPr wrap="square" lIns="0" tIns="0" rIns="0" bIns="0" rtlCol="0" anchor="t">
            <a:spAutoFit/>
          </a:bodyPr>
          <a:lstStyle/>
          <a:p>
            <a:pPr marL="0" marR="0" lvl="0" indent="0" algn="ctr" defTabSz="914400" rtl="0" eaLnBrk="1" fontAlgn="auto" latinLnBrk="0" hangingPunct="1">
              <a:lnSpc>
                <a:spcPts val="4853"/>
              </a:lnSpc>
              <a:spcBef>
                <a:spcPts val="0"/>
              </a:spcBef>
              <a:spcAft>
                <a:spcPts val="0"/>
              </a:spcAft>
              <a:buClrTx/>
              <a:buSzTx/>
              <a:buFontTx/>
              <a:buNone/>
              <a:tabLst/>
              <a:defRPr/>
            </a:pPr>
            <a:r>
              <a:rPr kumimoji="0" lang="en-US" sz="3466" b="0" i="0" u="none" strike="noStrike" kern="1200" cap="none" spc="0" normalizeH="0" baseline="0" noProof="0" dirty="0">
                <a:ln>
                  <a:noFill/>
                </a:ln>
                <a:solidFill>
                  <a:srgbClr val="476D74"/>
                </a:solidFill>
                <a:effectLst/>
                <a:uLnTx/>
                <a:uFillTx/>
                <a:latin typeface="Open Sans Bold"/>
                <a:ea typeface="+mn-ea"/>
                <a:cs typeface="+mn-cs"/>
              </a:rPr>
              <a:t>Acute &amp; Long-Term Effects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l="22924" r="22924"/>
          <a:stretch>
            <a:fillRect/>
          </a:stretch>
        </p:blipFill>
        <p:spPr>
          <a:xfrm>
            <a:off x="161137" y="534290"/>
            <a:ext cx="3668209" cy="5080449"/>
          </a:xfrm>
          <a:prstGeom prst="rect">
            <a:avLst/>
          </a:prstGeom>
        </p:spPr>
      </p:pic>
      <p:sp>
        <p:nvSpPr>
          <p:cNvPr id="8" name="TextBox 8"/>
          <p:cNvSpPr txBox="1"/>
          <p:nvPr/>
        </p:nvSpPr>
        <p:spPr>
          <a:xfrm>
            <a:off x="4683213" y="2514647"/>
            <a:ext cx="6200125" cy="1828706"/>
          </a:xfrm>
          <a:prstGeom prst="rect">
            <a:avLst/>
          </a:prstGeom>
        </p:spPr>
        <p:txBody>
          <a:bodyPr wrap="square" lIns="0" tIns="0" rIns="0" bIns="0" rtlCol="0" anchor="t">
            <a:spAutoFit/>
          </a:bodyPr>
          <a:lstStyle/>
          <a:p>
            <a:pPr algn="ctr">
              <a:lnSpc>
                <a:spcPts val="4853"/>
              </a:lnSpc>
            </a:pPr>
            <a:r>
              <a:rPr lang="en-US" sz="3466" dirty="0">
                <a:solidFill>
                  <a:srgbClr val="000000"/>
                </a:solidFill>
                <a:latin typeface="Mark for HCA" panose="020B0606020201010104" pitchFamily="34" charset="0"/>
                <a:cs typeface="Mark for HCA" panose="020B0606020201010104" pitchFamily="34" charset="0"/>
              </a:rPr>
              <a:t>106 Patients</a:t>
            </a:r>
          </a:p>
          <a:p>
            <a:pPr algn="ctr">
              <a:lnSpc>
                <a:spcPts val="4853"/>
              </a:lnSpc>
            </a:pPr>
            <a:r>
              <a:rPr lang="en-US" sz="3466" dirty="0">
                <a:solidFill>
                  <a:srgbClr val="000000"/>
                </a:solidFill>
                <a:latin typeface="Mark for HCA" panose="020B0606020201010104" pitchFamily="34" charset="0"/>
                <a:cs typeface="Mark for HCA" panose="020B0606020201010104" pitchFamily="34" charset="0"/>
              </a:rPr>
              <a:t>102 Patients with 2</a:t>
            </a:r>
          </a:p>
          <a:p>
            <a:pPr algn="ctr">
              <a:lnSpc>
                <a:spcPts val="4853"/>
              </a:lnSpc>
            </a:pPr>
            <a:r>
              <a:rPr lang="en-US" sz="3466" dirty="0">
                <a:solidFill>
                  <a:srgbClr val="000000"/>
                </a:solidFill>
                <a:latin typeface="Mark for HCA" panose="020B0606020201010104" pitchFamily="34" charset="0"/>
                <a:cs typeface="Mark for HCA" panose="020B0606020201010104" pitchFamily="34" charset="0"/>
              </a:rPr>
              <a:t>4 Patients with </a:t>
            </a:r>
            <a:r>
              <a:rPr lang="en-US" sz="3466" u="sng" dirty="0">
                <a:solidFill>
                  <a:srgbClr val="000000"/>
                </a:solidFill>
                <a:latin typeface="Mark for HCA" panose="020B0606020201010104" pitchFamily="34" charset="0"/>
                <a:cs typeface="Mark for HCA" panose="020B0606020201010104" pitchFamily="34" charset="0"/>
              </a:rPr>
              <a:t>&gt;</a:t>
            </a:r>
            <a:r>
              <a:rPr lang="en-US" sz="3466" dirty="0">
                <a:solidFill>
                  <a:srgbClr val="000000"/>
                </a:solidFill>
                <a:latin typeface="Mark for HCA" panose="020B0606020201010104" pitchFamily="34" charset="0"/>
                <a:cs typeface="Mark for HCA" panose="020B0606020201010104" pitchFamily="34" charset="0"/>
              </a:rPr>
              <a:t> 3 </a:t>
            </a:r>
          </a:p>
        </p:txBody>
      </p:sp>
      <p:sp>
        <p:nvSpPr>
          <p:cNvPr id="17" name="Text Placeholder 16">
            <a:extLst>
              <a:ext uri="{FF2B5EF4-FFF2-40B4-BE49-F238E27FC236}">
                <a16:creationId xmlns:a16="http://schemas.microsoft.com/office/drawing/2014/main" id="{E4909843-5F00-457A-B2F6-D41C1EF13569}"/>
              </a:ext>
            </a:extLst>
          </p:cNvPr>
          <p:cNvSpPr>
            <a:spLocks noGrp="1"/>
          </p:cNvSpPr>
          <p:nvPr>
            <p:ph type="body" sz="quarter" idx="10"/>
          </p:nvPr>
        </p:nvSpPr>
        <p:spPr>
          <a:xfrm>
            <a:off x="4572003" y="634044"/>
            <a:ext cx="7059514" cy="877968"/>
          </a:xfrm>
        </p:spPr>
        <p:txBody>
          <a:bodyPr/>
          <a:lstStyle/>
          <a:p>
            <a:r>
              <a:rPr lang="en-US" sz="3600" dirty="0">
                <a:solidFill>
                  <a:srgbClr val="002060"/>
                </a:solidFill>
                <a:latin typeface="Mark for HCA Black" panose="020B0606020201010104" pitchFamily="34" charset="0"/>
                <a:cs typeface="Mark for HCA Black" panose="020B0606020201010104" pitchFamily="34" charset="0"/>
              </a:rPr>
              <a:t>BREAKING THE CYCLE</a:t>
            </a:r>
          </a:p>
        </p:txBody>
      </p:sp>
      <p:grpSp>
        <p:nvGrpSpPr>
          <p:cNvPr id="20" name="Group 4">
            <a:extLst>
              <a:ext uri="{FF2B5EF4-FFF2-40B4-BE49-F238E27FC236}">
                <a16:creationId xmlns:a16="http://schemas.microsoft.com/office/drawing/2014/main" id="{C199D2E8-CB21-4E3D-A60E-4FD04BB2F23E}"/>
              </a:ext>
            </a:extLst>
          </p:cNvPr>
          <p:cNvGrpSpPr/>
          <p:nvPr/>
        </p:nvGrpSpPr>
        <p:grpSpPr>
          <a:xfrm rot="5400000">
            <a:off x="6465844" y="3127139"/>
            <a:ext cx="877967" cy="7059515"/>
            <a:chOff x="0" y="0"/>
            <a:chExt cx="346851" cy="2788944"/>
          </a:xfrm>
        </p:grpSpPr>
        <p:sp>
          <p:nvSpPr>
            <p:cNvPr id="21" name="Freeform 5">
              <a:extLst>
                <a:ext uri="{FF2B5EF4-FFF2-40B4-BE49-F238E27FC236}">
                  <a16:creationId xmlns:a16="http://schemas.microsoft.com/office/drawing/2014/main" id="{14B16259-F3AC-43F2-9B74-988F66DD3AE6}"/>
                </a:ext>
              </a:extLst>
            </p:cNvPr>
            <p:cNvSpPr/>
            <p:nvPr/>
          </p:nvSpPr>
          <p:spPr>
            <a:xfrm>
              <a:off x="0" y="0"/>
              <a:ext cx="346851" cy="2788944"/>
            </a:xfrm>
            <a:custGeom>
              <a:avLst/>
              <a:gdLst/>
              <a:ahLst/>
              <a:cxnLst/>
              <a:rect l="l" t="t" r="r" b="b"/>
              <a:pathLst>
                <a:path w="346851" h="2788944">
                  <a:moveTo>
                    <a:pt x="0" y="0"/>
                  </a:moveTo>
                  <a:lnTo>
                    <a:pt x="346851" y="0"/>
                  </a:lnTo>
                  <a:lnTo>
                    <a:pt x="346851" y="2788944"/>
                  </a:lnTo>
                  <a:lnTo>
                    <a:pt x="0" y="2788944"/>
                  </a:lnTo>
                  <a:close/>
                </a:path>
              </a:pathLst>
            </a:custGeom>
            <a:solidFill>
              <a:srgbClr val="E1F0F6"/>
            </a:solidFill>
          </p:spPr>
        </p:sp>
        <p:sp>
          <p:nvSpPr>
            <p:cNvPr id="22" name="TextBox 6">
              <a:extLst>
                <a:ext uri="{FF2B5EF4-FFF2-40B4-BE49-F238E27FC236}">
                  <a16:creationId xmlns:a16="http://schemas.microsoft.com/office/drawing/2014/main" id="{F09219DA-FD92-4BFF-A090-2490E53FAA95}"/>
                </a:ext>
              </a:extLst>
            </p:cNvPr>
            <p:cNvSpPr txBox="1"/>
            <p:nvPr/>
          </p:nvSpPr>
          <p:spPr>
            <a:xfrm>
              <a:off x="0" y="-133350"/>
              <a:ext cx="812800" cy="946150"/>
            </a:xfrm>
            <a:prstGeom prst="rect">
              <a:avLst/>
            </a:prstGeom>
          </p:spPr>
          <p:txBody>
            <a:bodyPr lIns="33867" tIns="33867" rIns="33867" bIns="33867" rtlCol="0" anchor="ctr"/>
            <a:lstStyle/>
            <a:p>
              <a:pPr marL="0" marR="0" lvl="0" indent="0" algn="ctr" defTabSz="914400" rtl="0" eaLnBrk="1" fontAlgn="auto" latinLnBrk="0" hangingPunct="1">
                <a:lnSpc>
                  <a:spcPts val="2244"/>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2778413" y="3516949"/>
            <a:ext cx="5290110" cy="0"/>
          </a:xfrm>
          <a:prstGeom prst="line">
            <a:avLst/>
          </a:prstGeom>
          <a:ln w="19050" cap="flat">
            <a:solidFill>
              <a:srgbClr val="181818"/>
            </a:solidFill>
            <a:prstDash val="solid"/>
            <a:headEnd type="none" w="sm" len="sm"/>
            <a:tailEnd type="none" w="sm" len="sm"/>
          </a:ln>
        </p:spPr>
      </p:sp>
      <p:pic>
        <p:nvPicPr>
          <p:cNvPr id="3" name="Picture 3"/>
          <p:cNvPicPr>
            <a:picLocks noChangeAspect="1"/>
          </p:cNvPicPr>
          <p:nvPr/>
        </p:nvPicPr>
        <p:blipFill>
          <a:blip r:embed="rId3"/>
          <a:srcRect l="14968" r="23008"/>
          <a:stretch>
            <a:fillRect/>
          </a:stretch>
        </p:blipFill>
        <p:spPr>
          <a:xfrm>
            <a:off x="294081" y="1009922"/>
            <a:ext cx="4726551" cy="5080449"/>
          </a:xfrm>
          <a:prstGeom prst="rect">
            <a:avLst/>
          </a:prstGeom>
        </p:spPr>
      </p:pic>
      <p:sp>
        <p:nvSpPr>
          <p:cNvPr id="4" name="TextBox 4"/>
          <p:cNvSpPr txBox="1"/>
          <p:nvPr/>
        </p:nvSpPr>
        <p:spPr>
          <a:xfrm>
            <a:off x="5702147" y="1983813"/>
            <a:ext cx="5804053" cy="1556067"/>
          </a:xfrm>
          <a:prstGeom prst="rect">
            <a:avLst/>
          </a:prstGeom>
        </p:spPr>
        <p:txBody>
          <a:bodyPr lIns="0" tIns="0" rIns="0" bIns="0" rtlCol="0" anchor="t">
            <a:spAutoFit/>
          </a:bodyPr>
          <a:lstStyle/>
          <a:p>
            <a:pPr algn="ctr">
              <a:lnSpc>
                <a:spcPts val="6466"/>
              </a:lnSpc>
            </a:pPr>
            <a:r>
              <a:rPr lang="en-US" sz="3333" b="1" spc="403" dirty="0">
                <a:solidFill>
                  <a:schemeClr val="accent1"/>
                </a:solidFill>
                <a:latin typeface="+mj-lt"/>
              </a:rPr>
              <a:t>VIOLENCE AS A PUBLIC HEALTH ISSUE</a:t>
            </a:r>
          </a:p>
        </p:txBody>
      </p:sp>
      <p:grpSp>
        <p:nvGrpSpPr>
          <p:cNvPr id="5" name="Group 5"/>
          <p:cNvGrpSpPr/>
          <p:nvPr/>
        </p:nvGrpSpPr>
        <p:grpSpPr>
          <a:xfrm rot="5400000">
            <a:off x="6271241" y="3355460"/>
            <a:ext cx="877967" cy="6630686"/>
            <a:chOff x="0" y="0"/>
            <a:chExt cx="346851" cy="2619530"/>
          </a:xfrm>
        </p:grpSpPr>
        <p:sp>
          <p:nvSpPr>
            <p:cNvPr id="6" name="Freeform 6"/>
            <p:cNvSpPr/>
            <p:nvPr/>
          </p:nvSpPr>
          <p:spPr>
            <a:xfrm>
              <a:off x="0" y="0"/>
              <a:ext cx="346851" cy="2619530"/>
            </a:xfrm>
            <a:custGeom>
              <a:avLst/>
              <a:gdLst/>
              <a:ahLst/>
              <a:cxnLst/>
              <a:rect l="l" t="t" r="r" b="b"/>
              <a:pathLst>
                <a:path w="346851" h="2619530">
                  <a:moveTo>
                    <a:pt x="0" y="0"/>
                  </a:moveTo>
                  <a:lnTo>
                    <a:pt x="346851" y="0"/>
                  </a:lnTo>
                  <a:lnTo>
                    <a:pt x="346851" y="2619530"/>
                  </a:lnTo>
                  <a:lnTo>
                    <a:pt x="0" y="2619530"/>
                  </a:lnTo>
                  <a:close/>
                </a:path>
              </a:pathLst>
            </a:custGeom>
            <a:solidFill>
              <a:srgbClr val="E1F0F6"/>
            </a:solidFill>
          </p:spPr>
        </p:sp>
        <p:sp>
          <p:nvSpPr>
            <p:cNvPr id="7" name="TextBox 7"/>
            <p:cNvSpPr txBox="1"/>
            <p:nvPr/>
          </p:nvSpPr>
          <p:spPr>
            <a:xfrm>
              <a:off x="0" y="-133350"/>
              <a:ext cx="812800" cy="946150"/>
            </a:xfrm>
            <a:prstGeom prst="rect">
              <a:avLst/>
            </a:prstGeom>
          </p:spPr>
          <p:txBody>
            <a:bodyPr lIns="33867" tIns="33867" rIns="33867" bIns="33867" rtlCol="0" anchor="ctr"/>
            <a:lstStyle/>
            <a:p>
              <a:pPr algn="ctr">
                <a:lnSpc>
                  <a:spcPts val="2244"/>
                </a:lnSpc>
              </a:pPr>
              <a:endParaRPr sz="1200" dirty="0"/>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FC8B23C-2E54-4F44-8EA2-54C64BE527F2}"/>
              </a:ext>
            </a:extLst>
          </p:cNvPr>
          <p:cNvPicPr>
            <a:picLocks noChangeAspect="1"/>
          </p:cNvPicPr>
          <p:nvPr/>
        </p:nvPicPr>
        <p:blipFill>
          <a:blip r:embed="rId3">
            <a:alphaModFix amt="81000"/>
          </a:blip>
          <a:srcRect l="9608" r="9608"/>
          <a:stretch>
            <a:fillRect/>
          </a:stretch>
        </p:blipFill>
        <p:spPr>
          <a:xfrm>
            <a:off x="2829697" y="847788"/>
            <a:ext cx="9121229" cy="5384031"/>
          </a:xfrm>
          <a:prstGeom prst="rect">
            <a:avLst/>
          </a:prstGeom>
        </p:spPr>
      </p:pic>
      <p:sp>
        <p:nvSpPr>
          <p:cNvPr id="7" name="Content Placeholder 6">
            <a:extLst>
              <a:ext uri="{FF2B5EF4-FFF2-40B4-BE49-F238E27FC236}">
                <a16:creationId xmlns:a16="http://schemas.microsoft.com/office/drawing/2014/main" id="{48113AE5-1859-463F-AE8A-3F59625CEA60}"/>
              </a:ext>
            </a:extLst>
          </p:cNvPr>
          <p:cNvSpPr>
            <a:spLocks noGrp="1"/>
          </p:cNvSpPr>
          <p:nvPr>
            <p:ph idx="1"/>
          </p:nvPr>
        </p:nvSpPr>
        <p:spPr>
          <a:xfrm>
            <a:off x="0" y="2849460"/>
            <a:ext cx="2860826" cy="3160751"/>
          </a:xfrm>
        </p:spPr>
        <p:txBody>
          <a:bodyPr>
            <a:normAutofit fontScale="62500" lnSpcReduction="20000"/>
          </a:bodyPr>
          <a:lstStyle/>
          <a:p>
            <a:r>
              <a:rPr lang="en-US" dirty="0">
                <a:solidFill>
                  <a:schemeClr val="tx2"/>
                </a:solidFill>
                <a:latin typeface="Mark for HCA" panose="020B0606020201010104" pitchFamily="34" charset="0"/>
                <a:ea typeface="Calibri"/>
                <a:cs typeface="Mark for HCA" panose="020B0606020201010104" pitchFamily="34" charset="0"/>
                <a:sym typeface="Calibri"/>
              </a:rPr>
              <a:t>Risk Reduction strategies can be provided in trauma centers</a:t>
            </a:r>
          </a:p>
          <a:p>
            <a:pPr lvl="1"/>
            <a:r>
              <a:rPr lang="en-US" sz="2400" dirty="0">
                <a:solidFill>
                  <a:schemeClr val="tx2"/>
                </a:solidFill>
                <a:latin typeface="Mark for HCA" panose="020B0606020201010104" pitchFamily="34" charset="0"/>
                <a:ea typeface="Calibri"/>
                <a:cs typeface="Mark for HCA" panose="020B0606020201010104" pitchFamily="34" charset="0"/>
                <a:sym typeface="Calibri"/>
              </a:rPr>
              <a:t>Utilize the “Teachable Moment”</a:t>
            </a:r>
          </a:p>
          <a:p>
            <a:pPr lvl="1"/>
            <a:r>
              <a:rPr lang="en-US" sz="2400" dirty="0">
                <a:solidFill>
                  <a:schemeClr val="tx2"/>
                </a:solidFill>
                <a:latin typeface="Mark for HCA" panose="020B0606020201010104" pitchFamily="34" charset="0"/>
                <a:ea typeface="Calibri"/>
                <a:cs typeface="Mark for HCA" panose="020B0606020201010104" pitchFamily="34" charset="0"/>
                <a:sym typeface="Calibri"/>
              </a:rPr>
              <a:t>Culturally competent case management at bedside</a:t>
            </a:r>
          </a:p>
          <a:p>
            <a:pPr lvl="1"/>
            <a:r>
              <a:rPr lang="en-US" sz="2400" dirty="0">
                <a:solidFill>
                  <a:schemeClr val="tx2"/>
                </a:solidFill>
                <a:latin typeface="Mark for HCA" panose="020B0606020201010104" pitchFamily="34" charset="0"/>
                <a:ea typeface="Calibri"/>
                <a:cs typeface="Mark for HCA" panose="020B0606020201010104" pitchFamily="34" charset="0"/>
                <a:sym typeface="Calibri"/>
              </a:rPr>
              <a:t>Community partnerships</a:t>
            </a:r>
          </a:p>
        </p:txBody>
      </p:sp>
      <p:sp>
        <p:nvSpPr>
          <p:cNvPr id="6" name="Title 5">
            <a:extLst>
              <a:ext uri="{FF2B5EF4-FFF2-40B4-BE49-F238E27FC236}">
                <a16:creationId xmlns:a16="http://schemas.microsoft.com/office/drawing/2014/main" id="{646FEC27-4639-49FC-B3D1-4F1D4E6BBFAE}"/>
              </a:ext>
            </a:extLst>
          </p:cNvPr>
          <p:cNvSpPr>
            <a:spLocks noGrp="1"/>
          </p:cNvSpPr>
          <p:nvPr>
            <p:ph type="title"/>
          </p:nvPr>
        </p:nvSpPr>
        <p:spPr>
          <a:xfrm>
            <a:off x="183661" y="200320"/>
            <a:ext cx="11714206" cy="1026468"/>
          </a:xfrm>
        </p:spPr>
        <p:txBody>
          <a:bodyPr anchor="t">
            <a:normAutofit/>
          </a:bodyPr>
          <a:lstStyle/>
          <a:p>
            <a:pPr algn="ctr"/>
            <a:r>
              <a:rPr lang="en-US" sz="2800" dirty="0">
                <a:latin typeface="Mark for HCA Black" panose="020B0606020201010104" pitchFamily="34" charset="0"/>
                <a:cs typeface="Mark for HCA Black" panose="020B0606020201010104" pitchFamily="34" charset="0"/>
              </a:rPr>
              <a:t>THE TRAUMA CENTER’S ROLE IN PUBLIC HEALTH &amp; PREVENTION</a:t>
            </a:r>
          </a:p>
        </p:txBody>
      </p:sp>
      <p:sp>
        <p:nvSpPr>
          <p:cNvPr id="5" name="Slide Number Placeholder 4">
            <a:extLst>
              <a:ext uri="{FF2B5EF4-FFF2-40B4-BE49-F238E27FC236}">
                <a16:creationId xmlns:a16="http://schemas.microsoft.com/office/drawing/2014/main" id="{61F9647A-4D02-46BA-9A73-F781B28530EA}"/>
              </a:ext>
            </a:extLst>
          </p:cNvPr>
          <p:cNvSpPr>
            <a:spLocks noGrp="1"/>
          </p:cNvSpPr>
          <p:nvPr>
            <p:ph type="sldNum" idx="4294967295"/>
          </p:nvPr>
        </p:nvSpPr>
        <p:spPr>
          <a:xfrm>
            <a:off x="9448800" y="6356350"/>
            <a:ext cx="2743200" cy="365125"/>
          </a:xfrm>
          <a:prstGeom prst="rect">
            <a:avLst/>
          </a:prstGeom>
        </p:spPr>
        <p:txBody>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smtClean="0">
                <a:solidFill>
                  <a:srgbClr val="888888"/>
                </a:solidFill>
                <a:latin typeface="Calibri"/>
                <a:ea typeface="Calibri"/>
                <a:cs typeface="Calibri"/>
                <a:sym typeface="Calibri"/>
              </a:rPr>
              <a:t>8</a:t>
            </a:fld>
            <a:endParaRPr lang="en-US" sz="1200" b="0" i="0" u="none" strike="noStrike" cap="none" dirty="0">
              <a:solidFill>
                <a:srgbClr val="888888"/>
              </a:solidFill>
              <a:latin typeface="Calibri"/>
              <a:ea typeface="Calibri"/>
              <a:cs typeface="Calibri"/>
              <a:sym typeface="Calibri"/>
            </a:endParaRPr>
          </a:p>
        </p:txBody>
      </p:sp>
      <p:pic>
        <p:nvPicPr>
          <p:cNvPr id="10" name="Picture 9">
            <a:extLst>
              <a:ext uri="{FF2B5EF4-FFF2-40B4-BE49-F238E27FC236}">
                <a16:creationId xmlns:a16="http://schemas.microsoft.com/office/drawing/2014/main" id="{5432F46D-9BA7-455F-BF73-3A8B5636D14D}"/>
              </a:ext>
            </a:extLst>
          </p:cNvPr>
          <p:cNvPicPr>
            <a:picLocks noChangeAspect="1"/>
          </p:cNvPicPr>
          <p:nvPr/>
        </p:nvPicPr>
        <p:blipFill>
          <a:blip r:embed="rId4"/>
          <a:stretch>
            <a:fillRect/>
          </a:stretch>
        </p:blipFill>
        <p:spPr>
          <a:xfrm>
            <a:off x="89555" y="1017920"/>
            <a:ext cx="2650587" cy="1831539"/>
          </a:xfrm>
          <a:prstGeom prst="rect">
            <a:avLst/>
          </a:prstGeom>
        </p:spPr>
      </p:pic>
      <p:grpSp>
        <p:nvGrpSpPr>
          <p:cNvPr id="11" name="Group 5">
            <a:extLst>
              <a:ext uri="{FF2B5EF4-FFF2-40B4-BE49-F238E27FC236}">
                <a16:creationId xmlns:a16="http://schemas.microsoft.com/office/drawing/2014/main" id="{EE0255EB-6627-4CCD-9EE3-AC12324A440F}"/>
              </a:ext>
            </a:extLst>
          </p:cNvPr>
          <p:cNvGrpSpPr/>
          <p:nvPr/>
        </p:nvGrpSpPr>
        <p:grpSpPr>
          <a:xfrm rot="5400000">
            <a:off x="6271241" y="3355460"/>
            <a:ext cx="877967" cy="6630686"/>
            <a:chOff x="0" y="0"/>
            <a:chExt cx="346851" cy="2619530"/>
          </a:xfrm>
        </p:grpSpPr>
        <p:sp>
          <p:nvSpPr>
            <p:cNvPr id="12" name="Freeform 6">
              <a:extLst>
                <a:ext uri="{FF2B5EF4-FFF2-40B4-BE49-F238E27FC236}">
                  <a16:creationId xmlns:a16="http://schemas.microsoft.com/office/drawing/2014/main" id="{0A54FFE4-97C3-4934-90AC-6B8EF58C68EE}"/>
                </a:ext>
              </a:extLst>
            </p:cNvPr>
            <p:cNvSpPr/>
            <p:nvPr/>
          </p:nvSpPr>
          <p:spPr>
            <a:xfrm>
              <a:off x="0" y="0"/>
              <a:ext cx="346851" cy="2619530"/>
            </a:xfrm>
            <a:custGeom>
              <a:avLst/>
              <a:gdLst/>
              <a:ahLst/>
              <a:cxnLst/>
              <a:rect l="l" t="t" r="r" b="b"/>
              <a:pathLst>
                <a:path w="346851" h="2619530">
                  <a:moveTo>
                    <a:pt x="0" y="0"/>
                  </a:moveTo>
                  <a:lnTo>
                    <a:pt x="346851" y="0"/>
                  </a:lnTo>
                  <a:lnTo>
                    <a:pt x="346851" y="2619530"/>
                  </a:lnTo>
                  <a:lnTo>
                    <a:pt x="0" y="2619530"/>
                  </a:lnTo>
                  <a:close/>
                </a:path>
              </a:pathLst>
            </a:custGeom>
            <a:solidFill>
              <a:srgbClr val="E1F0F6"/>
            </a:solidFill>
          </p:spPr>
        </p:sp>
        <p:sp>
          <p:nvSpPr>
            <p:cNvPr id="13" name="TextBox 7">
              <a:extLst>
                <a:ext uri="{FF2B5EF4-FFF2-40B4-BE49-F238E27FC236}">
                  <a16:creationId xmlns:a16="http://schemas.microsoft.com/office/drawing/2014/main" id="{F43A0913-4512-4823-B0BC-F8F42E660356}"/>
                </a:ext>
              </a:extLst>
            </p:cNvPr>
            <p:cNvSpPr txBox="1"/>
            <p:nvPr/>
          </p:nvSpPr>
          <p:spPr>
            <a:xfrm>
              <a:off x="0" y="-133350"/>
              <a:ext cx="812800" cy="946150"/>
            </a:xfrm>
            <a:prstGeom prst="rect">
              <a:avLst/>
            </a:prstGeom>
          </p:spPr>
          <p:txBody>
            <a:bodyPr lIns="33867" tIns="33867" rIns="33867" bIns="33867" rtlCol="0" anchor="ctr"/>
            <a:lstStyle/>
            <a:p>
              <a:pPr algn="ctr">
                <a:lnSpc>
                  <a:spcPts val="2244"/>
                </a:lnSpc>
              </a:pPr>
              <a:endParaRPr sz="1200" dirty="0"/>
            </a:p>
          </p:txBody>
        </p:sp>
      </p:grpSp>
      <p:pic>
        <p:nvPicPr>
          <p:cNvPr id="2" name="Picture 1">
            <a:extLst>
              <a:ext uri="{FF2B5EF4-FFF2-40B4-BE49-F238E27FC236}">
                <a16:creationId xmlns:a16="http://schemas.microsoft.com/office/drawing/2014/main" id="{70C6F2E7-2564-49E5-9678-CC4E7C5228A0}"/>
              </a:ext>
            </a:extLst>
          </p:cNvPr>
          <p:cNvPicPr>
            <a:picLocks noChangeAspect="1"/>
          </p:cNvPicPr>
          <p:nvPr/>
        </p:nvPicPr>
        <p:blipFill>
          <a:blip r:embed="rId5"/>
          <a:stretch>
            <a:fillRect/>
          </a:stretch>
        </p:blipFill>
        <p:spPr>
          <a:xfrm>
            <a:off x="6607763" y="3410463"/>
            <a:ext cx="1225402" cy="1170533"/>
          </a:xfrm>
          <a:prstGeom prst="rect">
            <a:avLst/>
          </a:prstGeom>
        </p:spPr>
      </p:pic>
      <p:pic>
        <p:nvPicPr>
          <p:cNvPr id="14" name="Picture 7">
            <a:extLst>
              <a:ext uri="{FF2B5EF4-FFF2-40B4-BE49-F238E27FC236}">
                <a16:creationId xmlns:a16="http://schemas.microsoft.com/office/drawing/2014/main" id="{983337BC-5A35-4A49-9BF2-A0FDE115D4B0}"/>
              </a:ext>
            </a:extLst>
          </p:cNvPr>
          <p:cNvPicPr>
            <a:picLocks noChangeAspect="1"/>
          </p:cNvPicPr>
          <p:nvPr/>
        </p:nvPicPr>
        <p:blipFill>
          <a:blip r:embed="rId6"/>
          <a:srcRect/>
          <a:stretch>
            <a:fillRect/>
          </a:stretch>
        </p:blipFill>
        <p:spPr>
          <a:xfrm>
            <a:off x="2829697" y="5159558"/>
            <a:ext cx="1953069" cy="1701307"/>
          </a:xfrm>
          <a:prstGeom prst="rect">
            <a:avLst/>
          </a:prstGeom>
        </p:spPr>
      </p:pic>
      <p:sp>
        <p:nvSpPr>
          <p:cNvPr id="3" name="Rectangle 2">
            <a:extLst>
              <a:ext uri="{FF2B5EF4-FFF2-40B4-BE49-F238E27FC236}">
                <a16:creationId xmlns:a16="http://schemas.microsoft.com/office/drawing/2014/main" id="{605C4C73-CE10-4C7C-B96B-DFC41AB32637}"/>
              </a:ext>
            </a:extLst>
          </p:cNvPr>
          <p:cNvSpPr/>
          <p:nvPr/>
        </p:nvSpPr>
        <p:spPr>
          <a:xfrm>
            <a:off x="2829697" y="1017921"/>
            <a:ext cx="9055681" cy="541302"/>
          </a:xfrm>
          <a:prstGeom prst="rect">
            <a:avLst/>
          </a:prstGeom>
        </p:spPr>
        <p:txBody>
          <a:bodyPr wrap="square">
            <a:spAutoFit/>
          </a:bodyPr>
          <a:lstStyle/>
          <a:p>
            <a:pPr algn="ctr">
              <a:lnSpc>
                <a:spcPts val="3920"/>
              </a:lnSpc>
            </a:pPr>
            <a:r>
              <a:rPr lang="en-US" sz="2400" b="1" i="1" u="sng" dirty="0">
                <a:solidFill>
                  <a:schemeClr val="bg2">
                    <a:lumMod val="10000"/>
                  </a:schemeClr>
                </a:solidFill>
                <a:latin typeface="Mark for HCA Black" panose="020B0606020201010104" pitchFamily="34" charset="0"/>
                <a:cs typeface="Mark for HCA Black" panose="020B0606020201010104" pitchFamily="34" charset="0"/>
              </a:rPr>
              <a:t>77090</a:t>
            </a:r>
            <a:r>
              <a:rPr lang="en-US" sz="2400" dirty="0">
                <a:solidFill>
                  <a:schemeClr val="bg2">
                    <a:lumMod val="10000"/>
                  </a:schemeClr>
                </a:solidFill>
                <a:latin typeface="Mark for HCA Black" panose="020B0606020201010104" pitchFamily="34" charset="0"/>
                <a:cs typeface="Mark for HCA Black" panose="020B0606020201010104" pitchFamily="34" charset="0"/>
              </a:rPr>
              <a:t>,    77021,    77033,   77051</a:t>
            </a:r>
          </a:p>
        </p:txBody>
      </p:sp>
    </p:spTree>
    <p:extLst>
      <p:ext uri="{BB962C8B-B14F-4D97-AF65-F5344CB8AC3E}">
        <p14:creationId xmlns:p14="http://schemas.microsoft.com/office/powerpoint/2010/main" val="25402629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5E63F-4B18-4005-954C-2336FDDC244F}"/>
              </a:ext>
            </a:extLst>
          </p:cNvPr>
          <p:cNvSpPr>
            <a:spLocks noGrp="1"/>
          </p:cNvSpPr>
          <p:nvPr>
            <p:ph type="ctrTitle"/>
          </p:nvPr>
        </p:nvSpPr>
        <p:spPr>
          <a:xfrm>
            <a:off x="1474839" y="196646"/>
            <a:ext cx="10058399" cy="1018544"/>
          </a:xfrm>
        </p:spPr>
        <p:txBody>
          <a:bodyPr/>
          <a:lstStyle/>
          <a:p>
            <a:br>
              <a:rPr lang="en-US" sz="6000" b="0" dirty="0"/>
            </a:br>
            <a:br>
              <a:rPr lang="en-US" sz="6000" b="0" dirty="0"/>
            </a:br>
            <a:br>
              <a:rPr lang="en-US" sz="6000" b="0" dirty="0"/>
            </a:br>
            <a:r>
              <a:rPr lang="en-US" sz="6000" b="0" dirty="0">
                <a:solidFill>
                  <a:srgbClr val="002060"/>
                </a:solidFill>
              </a:rPr>
              <a:t>WHAT IS HVIP?</a:t>
            </a:r>
          </a:p>
        </p:txBody>
      </p:sp>
      <p:sp>
        <p:nvSpPr>
          <p:cNvPr id="4" name="TextBox 3">
            <a:extLst>
              <a:ext uri="{FF2B5EF4-FFF2-40B4-BE49-F238E27FC236}">
                <a16:creationId xmlns:a16="http://schemas.microsoft.com/office/drawing/2014/main" id="{523CF675-E384-49A1-9C31-C3265EE81FA3}"/>
              </a:ext>
            </a:extLst>
          </p:cNvPr>
          <p:cNvSpPr txBox="1"/>
          <p:nvPr/>
        </p:nvSpPr>
        <p:spPr>
          <a:xfrm>
            <a:off x="1651819" y="2182761"/>
            <a:ext cx="10186220" cy="3706762"/>
          </a:xfrm>
          <a:prstGeom prst="rect">
            <a:avLst/>
          </a:prstGeom>
        </p:spPr>
        <p:txBody>
          <a:bodyPr vert="horz" wrap="square" lIns="91440" tIns="45720" rIns="91440" bIns="45720" rtlCol="0">
            <a:noAutofit/>
          </a:bodyPr>
          <a:lstStyle/>
          <a:p>
            <a:pPr marL="342900" indent="-342900" algn="l">
              <a:spcBef>
                <a:spcPts val="0"/>
              </a:spcBef>
              <a:buFont typeface="Arial" panose="020B0604020202020204" pitchFamily="34" charset="0"/>
              <a:buChar char="•"/>
            </a:pPr>
            <a:endParaRPr lang="en-US" sz="2400" b="1" dirty="0">
              <a:solidFill>
                <a:srgbClr val="00164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81BC15B3-1118-49CF-8A02-2C6850161E81}"/>
              </a:ext>
            </a:extLst>
          </p:cNvPr>
          <p:cNvSpPr txBox="1"/>
          <p:nvPr/>
        </p:nvSpPr>
        <p:spPr>
          <a:xfrm>
            <a:off x="1474839" y="1553497"/>
            <a:ext cx="10461522" cy="4336026"/>
          </a:xfrm>
          <a:prstGeom prst="rect">
            <a:avLst/>
          </a:prstGeom>
        </p:spPr>
        <p:txBody>
          <a:bodyPr vert="horz" wrap="square" lIns="91440" tIns="45720" rIns="91440" bIns="45720" rtlCol="0">
            <a:noAutofit/>
          </a:bodyPr>
          <a:lstStyle/>
          <a:p>
            <a:pPr marL="342900" indent="-342900" algn="l">
              <a:spcBef>
                <a:spcPts val="0"/>
              </a:spcBef>
              <a:buFont typeface="Arial" panose="020B0604020202020204" pitchFamily="34" charset="0"/>
              <a:buChar char="•"/>
            </a:pPr>
            <a:endParaRPr lang="en-US" sz="2400" b="1" dirty="0">
              <a:solidFill>
                <a:srgbClr val="00164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4FD9020-8D1E-4242-8EAE-DD1A5F35F683}"/>
              </a:ext>
            </a:extLst>
          </p:cNvPr>
          <p:cNvSpPr txBox="1"/>
          <p:nvPr/>
        </p:nvSpPr>
        <p:spPr>
          <a:xfrm>
            <a:off x="1651819" y="1553496"/>
            <a:ext cx="10186220" cy="4336027"/>
          </a:xfrm>
          <a:prstGeom prst="rect">
            <a:avLst/>
          </a:prstGeom>
        </p:spPr>
        <p:txBody>
          <a:bodyPr vert="horz" wrap="square" lIns="91440" tIns="45720" rIns="91440" bIns="45720" rtlCol="0">
            <a:noAutofit/>
          </a:bodyPr>
          <a:lstStyle/>
          <a:p>
            <a:pPr marL="0" indent="0" algn="l">
              <a:spcBef>
                <a:spcPts val="0"/>
              </a:spcBef>
              <a:buFont typeface="Arial"/>
              <a:buNone/>
            </a:pPr>
            <a:endParaRPr lang="en-US" sz="2400" b="1" dirty="0">
              <a:solidFill>
                <a:srgbClr val="00164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EC03A708-2962-4905-84A1-E8D21DB4F28C}"/>
              </a:ext>
            </a:extLst>
          </p:cNvPr>
          <p:cNvSpPr txBox="1"/>
          <p:nvPr/>
        </p:nvSpPr>
        <p:spPr>
          <a:xfrm>
            <a:off x="1651819" y="1484671"/>
            <a:ext cx="10186220" cy="4336026"/>
          </a:xfrm>
          <a:prstGeom prst="rect">
            <a:avLst/>
          </a:prstGeom>
        </p:spPr>
        <p:txBody>
          <a:bodyPr vert="horz" wrap="square" lIns="91440" tIns="45720" rIns="91440" bIns="45720" rtlCol="0">
            <a:noAutofit/>
          </a:bodyPr>
          <a:lstStyle/>
          <a:p>
            <a:pPr marL="342900" indent="-342900" algn="l">
              <a:spcBef>
                <a:spcPts val="0"/>
              </a:spcBef>
              <a:buFont typeface="Arial" panose="020B0604020202020204" pitchFamily="34" charset="0"/>
              <a:buChar char="•"/>
            </a:pPr>
            <a:r>
              <a:rPr lang="en-US" sz="4400" b="1" dirty="0">
                <a:solidFill>
                  <a:srgbClr val="002060"/>
                </a:solidFill>
                <a:latin typeface="Mark for HCA" panose="020B0606020201010104" pitchFamily="34" charset="0"/>
                <a:cs typeface="Mark for HCA" panose="020B0606020201010104" pitchFamily="34" charset="0"/>
              </a:rPr>
              <a:t>Hospital Linked vs Hospital Based</a:t>
            </a:r>
          </a:p>
          <a:p>
            <a:pPr marL="342900" indent="-342900" algn="l">
              <a:spcBef>
                <a:spcPts val="0"/>
              </a:spcBef>
              <a:buFont typeface="Arial" panose="020B0604020202020204" pitchFamily="34" charset="0"/>
              <a:buChar char="•"/>
            </a:pPr>
            <a:endParaRPr lang="en-US" sz="4400" b="1" dirty="0">
              <a:solidFill>
                <a:srgbClr val="002060"/>
              </a:solidFill>
              <a:latin typeface="Mark for HCA" panose="020B0606020201010104" pitchFamily="34" charset="0"/>
              <a:cs typeface="Mark for HCA" panose="020B0606020201010104" pitchFamily="34" charset="0"/>
            </a:endParaRPr>
          </a:p>
          <a:p>
            <a:pPr marL="342900" indent="-342900" algn="l">
              <a:spcBef>
                <a:spcPts val="0"/>
              </a:spcBef>
              <a:buFont typeface="Arial" panose="020B0604020202020204" pitchFamily="34" charset="0"/>
              <a:buChar char="•"/>
            </a:pPr>
            <a:r>
              <a:rPr lang="en-US" sz="4400" b="1" dirty="0">
                <a:solidFill>
                  <a:srgbClr val="002060"/>
                </a:solidFill>
                <a:latin typeface="Mark for HCA" panose="020B0606020201010104" pitchFamily="34" charset="0"/>
                <a:cs typeface="Mark for HCA" panose="020B0606020201010104" pitchFamily="34" charset="0"/>
              </a:rPr>
              <a:t>Resources</a:t>
            </a:r>
          </a:p>
          <a:p>
            <a:pPr algn="l">
              <a:spcBef>
                <a:spcPts val="0"/>
              </a:spcBef>
            </a:pPr>
            <a:endParaRPr lang="en-US" sz="4400" b="1" dirty="0">
              <a:solidFill>
                <a:srgbClr val="002060"/>
              </a:solidFill>
              <a:latin typeface="Mark for HCA" panose="020B0606020201010104" pitchFamily="34" charset="0"/>
              <a:cs typeface="Mark for HCA" panose="020B0606020201010104" pitchFamily="34" charset="0"/>
            </a:endParaRPr>
          </a:p>
          <a:p>
            <a:pPr marL="342900" indent="-342900" algn="l">
              <a:spcBef>
                <a:spcPts val="0"/>
              </a:spcBef>
              <a:buFont typeface="Arial" panose="020B0604020202020204" pitchFamily="34" charset="0"/>
              <a:buChar char="•"/>
            </a:pPr>
            <a:r>
              <a:rPr lang="en-US" sz="4400" b="1" dirty="0">
                <a:solidFill>
                  <a:srgbClr val="002060"/>
                </a:solidFill>
                <a:latin typeface="Mark for HCA" panose="020B0606020201010104" pitchFamily="34" charset="0"/>
                <a:cs typeface="Mark for HCA" panose="020B0606020201010104" pitchFamily="34" charset="0"/>
              </a:rPr>
              <a:t>Community Outreach</a:t>
            </a:r>
          </a:p>
          <a:p>
            <a:pPr marL="342900" indent="-342900" algn="l">
              <a:spcBef>
                <a:spcPts val="0"/>
              </a:spcBef>
              <a:buFont typeface="Arial" panose="020B0604020202020204" pitchFamily="34" charset="0"/>
              <a:buChar char="•"/>
            </a:pPr>
            <a:endParaRPr lang="en-US" sz="4400" b="1" dirty="0">
              <a:solidFill>
                <a:srgbClr val="002060"/>
              </a:solidFill>
              <a:latin typeface="Mark for HCA" panose="020B0606020201010104" pitchFamily="34" charset="0"/>
              <a:cs typeface="Mark for HCA" panose="020B0606020201010104" pitchFamily="34" charset="0"/>
            </a:endParaRPr>
          </a:p>
          <a:p>
            <a:pPr marL="342900" indent="-342900" algn="l">
              <a:spcBef>
                <a:spcPts val="0"/>
              </a:spcBef>
              <a:buFont typeface="Arial" panose="020B0604020202020204" pitchFamily="34" charset="0"/>
              <a:buChar char="•"/>
            </a:pPr>
            <a:r>
              <a:rPr lang="en-US" sz="4400" b="1" dirty="0">
                <a:solidFill>
                  <a:srgbClr val="002060"/>
                </a:solidFill>
                <a:latin typeface="Mark for HCA" panose="020B0606020201010104" pitchFamily="34" charset="0"/>
                <a:cs typeface="Mark for HCA" panose="020B0606020201010104" pitchFamily="34" charset="0"/>
              </a:rPr>
              <a:t>Mental Health Referrals</a:t>
            </a:r>
          </a:p>
          <a:p>
            <a:pPr marL="342900" indent="-342900" algn="l">
              <a:spcBef>
                <a:spcPts val="0"/>
              </a:spcBef>
              <a:buFont typeface="Arial" panose="020B0604020202020204" pitchFamily="34" charset="0"/>
              <a:buChar char="•"/>
            </a:pPr>
            <a:endParaRPr lang="en-US" sz="4400" b="1" dirty="0">
              <a:solidFill>
                <a:srgbClr val="001641"/>
              </a:solidFill>
              <a:latin typeface="Arial" panose="020B0604020202020204" pitchFamily="34" charset="0"/>
              <a:cs typeface="Arial" panose="020B0604020202020204" pitchFamily="34" charset="0"/>
            </a:endParaRPr>
          </a:p>
          <a:p>
            <a:pPr marL="342900" indent="-342900" algn="l">
              <a:spcBef>
                <a:spcPts val="0"/>
              </a:spcBef>
              <a:buFont typeface="Arial" panose="020B0604020202020204" pitchFamily="34" charset="0"/>
              <a:buChar char="•"/>
            </a:pPr>
            <a:endParaRPr lang="en-US" sz="4400" b="1" dirty="0">
              <a:solidFill>
                <a:srgbClr val="001641"/>
              </a:solidFill>
              <a:latin typeface="Arial" panose="020B0604020202020204" pitchFamily="34" charset="0"/>
              <a:cs typeface="Arial" panose="020B0604020202020204" pitchFamily="34" charset="0"/>
            </a:endParaRPr>
          </a:p>
          <a:p>
            <a:pPr marL="342900" indent="-342900" algn="l">
              <a:spcBef>
                <a:spcPts val="0"/>
              </a:spcBef>
              <a:buFont typeface="Arial" panose="020B0604020202020204" pitchFamily="34" charset="0"/>
              <a:buChar char="•"/>
            </a:pPr>
            <a:endParaRPr lang="en-US" sz="2400" b="1" dirty="0">
              <a:solidFill>
                <a:srgbClr val="001641"/>
              </a:solidFill>
              <a:latin typeface="Arial" panose="020B0604020202020204" pitchFamily="34" charset="0"/>
              <a:cs typeface="Arial" panose="020B0604020202020204" pitchFamily="34" charset="0"/>
            </a:endParaRPr>
          </a:p>
        </p:txBody>
      </p:sp>
      <p:grpSp>
        <p:nvGrpSpPr>
          <p:cNvPr id="8" name="Group 5">
            <a:extLst>
              <a:ext uri="{FF2B5EF4-FFF2-40B4-BE49-F238E27FC236}">
                <a16:creationId xmlns:a16="http://schemas.microsoft.com/office/drawing/2014/main" id="{C1F1197F-C3F6-407B-A389-42BE260D40C4}"/>
              </a:ext>
            </a:extLst>
          </p:cNvPr>
          <p:cNvGrpSpPr/>
          <p:nvPr/>
        </p:nvGrpSpPr>
        <p:grpSpPr>
          <a:xfrm rot="5400000">
            <a:off x="6271241" y="3355460"/>
            <a:ext cx="877967" cy="6630686"/>
            <a:chOff x="0" y="0"/>
            <a:chExt cx="346851" cy="2619530"/>
          </a:xfrm>
        </p:grpSpPr>
        <p:sp>
          <p:nvSpPr>
            <p:cNvPr id="9" name="Freeform 6">
              <a:extLst>
                <a:ext uri="{FF2B5EF4-FFF2-40B4-BE49-F238E27FC236}">
                  <a16:creationId xmlns:a16="http://schemas.microsoft.com/office/drawing/2014/main" id="{9D29EAB6-1956-4FD5-9EA0-160551C47B7F}"/>
                </a:ext>
              </a:extLst>
            </p:cNvPr>
            <p:cNvSpPr/>
            <p:nvPr/>
          </p:nvSpPr>
          <p:spPr>
            <a:xfrm>
              <a:off x="0" y="0"/>
              <a:ext cx="346851" cy="2619530"/>
            </a:xfrm>
            <a:custGeom>
              <a:avLst/>
              <a:gdLst/>
              <a:ahLst/>
              <a:cxnLst/>
              <a:rect l="l" t="t" r="r" b="b"/>
              <a:pathLst>
                <a:path w="346851" h="2619530">
                  <a:moveTo>
                    <a:pt x="0" y="0"/>
                  </a:moveTo>
                  <a:lnTo>
                    <a:pt x="346851" y="0"/>
                  </a:lnTo>
                  <a:lnTo>
                    <a:pt x="346851" y="2619530"/>
                  </a:lnTo>
                  <a:lnTo>
                    <a:pt x="0" y="2619530"/>
                  </a:lnTo>
                  <a:close/>
                </a:path>
              </a:pathLst>
            </a:custGeom>
            <a:solidFill>
              <a:srgbClr val="E1F0F6"/>
            </a:solidFill>
          </p:spPr>
        </p:sp>
        <p:sp>
          <p:nvSpPr>
            <p:cNvPr id="10" name="TextBox 7">
              <a:extLst>
                <a:ext uri="{FF2B5EF4-FFF2-40B4-BE49-F238E27FC236}">
                  <a16:creationId xmlns:a16="http://schemas.microsoft.com/office/drawing/2014/main" id="{D18FA1E1-57D2-4606-8764-B025B57223B4}"/>
                </a:ext>
              </a:extLst>
            </p:cNvPr>
            <p:cNvSpPr txBox="1"/>
            <p:nvPr/>
          </p:nvSpPr>
          <p:spPr>
            <a:xfrm>
              <a:off x="0" y="-133350"/>
              <a:ext cx="812800" cy="946150"/>
            </a:xfrm>
            <a:prstGeom prst="rect">
              <a:avLst/>
            </a:prstGeom>
          </p:spPr>
          <p:txBody>
            <a:bodyPr lIns="33867" tIns="33867" rIns="33867" bIns="33867" rtlCol="0" anchor="ctr"/>
            <a:lstStyle/>
            <a:p>
              <a:pPr algn="ctr">
                <a:lnSpc>
                  <a:spcPts val="2244"/>
                </a:lnSpc>
              </a:pPr>
              <a:endParaRPr sz="1200" dirty="0"/>
            </a:p>
          </p:txBody>
        </p:sp>
      </p:grpSp>
    </p:spTree>
    <p:extLst>
      <p:ext uri="{BB962C8B-B14F-4D97-AF65-F5344CB8AC3E}">
        <p14:creationId xmlns:p14="http://schemas.microsoft.com/office/powerpoint/2010/main" val="201321731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ontent Slide">
  <a:themeElements>
    <a:clrScheme name="HCA Healthcare PowerPoint Theme v2">
      <a:dk1>
        <a:srgbClr val="58595B"/>
      </a:dk1>
      <a:lt1>
        <a:sysClr val="window" lastClr="FFFFFF"/>
      </a:lt1>
      <a:dk2>
        <a:srgbClr val="03173E"/>
      </a:dk2>
      <a:lt2>
        <a:srgbClr val="D9D9D6"/>
      </a:lt2>
      <a:accent1>
        <a:srgbClr val="03173E"/>
      </a:accent1>
      <a:accent2>
        <a:srgbClr val="E05929"/>
      </a:accent2>
      <a:accent3>
        <a:srgbClr val="58595B"/>
      </a:accent3>
      <a:accent4>
        <a:srgbClr val="BBBCBC"/>
      </a:accent4>
      <a:accent5>
        <a:srgbClr val="0087CA"/>
      </a:accent5>
      <a:accent6>
        <a:srgbClr val="CE2130"/>
      </a:accent6>
      <a:hlink>
        <a:srgbClr val="00558C"/>
      </a:hlink>
      <a:folHlink>
        <a:srgbClr val="00558C"/>
      </a:folHlink>
    </a:clrScheme>
    <a:fontScheme name="HCA Healthcare Theme">
      <a:majorFont>
        <a:latin typeface="Arial 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dk1">
            <a:shade val="50000"/>
          </a:schemeClr>
        </a:lnRef>
        <a:fillRef idx="1">
          <a:schemeClr val="dk1"/>
        </a:fillRef>
        <a:effectRef idx="0">
          <a:schemeClr val="dk1"/>
        </a:effectRef>
        <a:fontRef idx="minor">
          <a:schemeClr val="lt1"/>
        </a:fontRef>
      </a:style>
    </a:spDef>
    <a:lnDef>
      <a:spPr>
        <a:ln w="12700">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Autofit/>
      </a:bodyPr>
      <a:lstStyle>
        <a:defPPr marL="0" indent="0" algn="l">
          <a:spcBef>
            <a:spcPts val="0"/>
          </a:spcBef>
          <a:buFont typeface="Arial"/>
          <a:buNone/>
          <a:defRPr sz="2400" b="1" dirty="0" smtClean="0">
            <a:solidFill>
              <a:srgbClr val="001641"/>
            </a:solidFill>
            <a:latin typeface="Arial" panose="020B0604020202020204" pitchFamily="34" charset="0"/>
            <a:cs typeface="Arial" panose="020B0604020202020204" pitchFamily="34" charset="0"/>
          </a:defRPr>
        </a:defPPr>
      </a:lstStyle>
    </a:txDef>
  </a:objectDefaults>
  <a:extraClrSchemeLst/>
</a:theme>
</file>

<file path=ppt/theme/theme2.xml><?xml version="1.0" encoding="utf-8"?>
<a:theme xmlns:a="http://schemas.openxmlformats.org/drawingml/2006/main" name="Cover Slides">
  <a:themeElements>
    <a:clrScheme name="HCA Healthcare PowerPoint Theme v2">
      <a:dk1>
        <a:srgbClr val="58595B"/>
      </a:dk1>
      <a:lt1>
        <a:sysClr val="window" lastClr="FFFFFF"/>
      </a:lt1>
      <a:dk2>
        <a:srgbClr val="03173E"/>
      </a:dk2>
      <a:lt2>
        <a:srgbClr val="D9D9D6"/>
      </a:lt2>
      <a:accent1>
        <a:srgbClr val="03173E"/>
      </a:accent1>
      <a:accent2>
        <a:srgbClr val="E05929"/>
      </a:accent2>
      <a:accent3>
        <a:srgbClr val="58595B"/>
      </a:accent3>
      <a:accent4>
        <a:srgbClr val="BBBCBC"/>
      </a:accent4>
      <a:accent5>
        <a:srgbClr val="0087CA"/>
      </a:accent5>
      <a:accent6>
        <a:srgbClr val="CE2130"/>
      </a:accent6>
      <a:hlink>
        <a:srgbClr val="00558C"/>
      </a:hlink>
      <a:folHlink>
        <a:srgbClr val="00558C"/>
      </a:folHlink>
    </a:clrScheme>
    <a:fontScheme name="HCA">
      <a:majorFont>
        <a:latin typeface="Mark for HCA Black"/>
        <a:ea typeface=""/>
        <a:cs typeface=""/>
      </a:majorFont>
      <a:minorFont>
        <a:latin typeface="Mark for HCA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Autofit/>
      </a:bodyPr>
      <a:lstStyle>
        <a:defPPr marL="0" indent="0" algn="l">
          <a:spcBef>
            <a:spcPts val="0"/>
          </a:spcBef>
          <a:buFont typeface="Arial"/>
          <a:buNone/>
          <a:defRPr sz="2400" b="1" dirty="0" smtClean="0">
            <a:solidFill>
              <a:srgbClr val="001641"/>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HCA Healthcare Theme" id="{FDD82C39-F45F-41D3-A6DF-5DD711C2460A}" vid="{7EE04C3A-D4AC-4A84-A49E-2384C75E9FF8}"/>
    </a:ext>
  </a:extLst>
</a:theme>
</file>

<file path=ppt/theme/theme3.xml><?xml version="1.0" encoding="utf-8"?>
<a:theme xmlns:a="http://schemas.openxmlformats.org/drawingml/2006/main" name="1_Content Slide">
  <a:themeElements>
    <a:clrScheme name="HCA Healthcare PowerPoint Theme v2">
      <a:dk1>
        <a:srgbClr val="58595B"/>
      </a:dk1>
      <a:lt1>
        <a:sysClr val="window" lastClr="FFFFFF"/>
      </a:lt1>
      <a:dk2>
        <a:srgbClr val="03173E"/>
      </a:dk2>
      <a:lt2>
        <a:srgbClr val="D9D9D6"/>
      </a:lt2>
      <a:accent1>
        <a:srgbClr val="03173E"/>
      </a:accent1>
      <a:accent2>
        <a:srgbClr val="E05929"/>
      </a:accent2>
      <a:accent3>
        <a:srgbClr val="58595B"/>
      </a:accent3>
      <a:accent4>
        <a:srgbClr val="BBBCBC"/>
      </a:accent4>
      <a:accent5>
        <a:srgbClr val="0087CA"/>
      </a:accent5>
      <a:accent6>
        <a:srgbClr val="CE2130"/>
      </a:accent6>
      <a:hlink>
        <a:srgbClr val="00558C"/>
      </a:hlink>
      <a:folHlink>
        <a:srgbClr val="00558C"/>
      </a:folHlink>
    </a:clrScheme>
    <a:fontScheme name="HCA Healthcare Theme">
      <a:majorFont>
        <a:latin typeface="Arial 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dk1">
            <a:shade val="50000"/>
          </a:schemeClr>
        </a:lnRef>
        <a:fillRef idx="1">
          <a:schemeClr val="dk1"/>
        </a:fillRef>
        <a:effectRef idx="0">
          <a:schemeClr val="dk1"/>
        </a:effectRef>
        <a:fontRef idx="minor">
          <a:schemeClr val="lt1"/>
        </a:fontRef>
      </a:style>
    </a:spDef>
    <a:lnDef>
      <a:spPr>
        <a:ln w="12700">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Autofit/>
      </a:bodyPr>
      <a:lstStyle>
        <a:defPPr marL="0" indent="0" algn="l">
          <a:spcBef>
            <a:spcPts val="0"/>
          </a:spcBef>
          <a:buFont typeface="Arial"/>
          <a:buNone/>
          <a:defRPr sz="2400" b="1" dirty="0" smtClean="0">
            <a:solidFill>
              <a:srgbClr val="001641"/>
            </a:solidFill>
            <a:latin typeface="Arial" panose="020B0604020202020204" pitchFamily="34" charset="0"/>
            <a:cs typeface="Arial" panose="020B0604020202020204" pitchFamily="34" charset="0"/>
          </a:defRPr>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36BDF9125EFF84C8F8CED67BA833B02" ma:contentTypeVersion="9" ma:contentTypeDescription="Create a new document." ma:contentTypeScope="" ma:versionID="30b6bee61ce619f1506d30de97023057">
  <xsd:schema xmlns:xsd="http://www.w3.org/2001/XMLSchema" xmlns:xs="http://www.w3.org/2001/XMLSchema" xmlns:p="http://schemas.microsoft.com/office/2006/metadata/properties" xmlns:ns3="ddcaada9-717d-4a1d-8055-165dcf45d5bf" xmlns:ns4="62f0379c-bd07-4e83-9e5c-4cba4d04343d" targetNamespace="http://schemas.microsoft.com/office/2006/metadata/properties" ma:root="true" ma:fieldsID="0efec459f0802b5432e67a76ba304787" ns3:_="" ns4:_="">
    <xsd:import namespace="ddcaada9-717d-4a1d-8055-165dcf45d5bf"/>
    <xsd:import namespace="62f0379c-bd07-4e83-9e5c-4cba4d04343d"/>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_activity"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caada9-717d-4a1d-8055-165dcf45d5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_activity" ma:index="15" nillable="true" ma:displayName="_activity" ma:hidden="true" ma:internalName="_activity">
      <xsd:simpleType>
        <xsd:restriction base="dms:Note"/>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2f0379c-bd07-4e83-9e5c-4cba4d04343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ddcaada9-717d-4a1d-8055-165dcf45d5bf" xsi:nil="true"/>
  </documentManagement>
</p:properties>
</file>

<file path=customXml/itemProps1.xml><?xml version="1.0" encoding="utf-8"?>
<ds:datastoreItem xmlns:ds="http://schemas.openxmlformats.org/officeDocument/2006/customXml" ds:itemID="{001098FD-8FAA-48A0-8BD3-420E576A4C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caada9-717d-4a1d-8055-165dcf45d5bf"/>
    <ds:schemaRef ds:uri="62f0379c-bd07-4e83-9e5c-4cba4d04343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F461C75-F257-4D6E-BC69-4C159C5748DC}">
  <ds:schemaRefs>
    <ds:schemaRef ds:uri="http://schemas.microsoft.com/sharepoint/v3/contenttype/forms"/>
  </ds:schemaRefs>
</ds:datastoreItem>
</file>

<file path=customXml/itemProps3.xml><?xml version="1.0" encoding="utf-8"?>
<ds:datastoreItem xmlns:ds="http://schemas.openxmlformats.org/officeDocument/2006/customXml" ds:itemID="{2B2303D8-8B15-41A9-8C06-61926D838A63}">
  <ds:schemaRefs>
    <ds:schemaRef ds:uri="http://purl.org/dc/elements/1.1/"/>
    <ds:schemaRef ds:uri="http://schemas.microsoft.com/office/2006/documentManagement/types"/>
    <ds:schemaRef ds:uri="http://schemas.openxmlformats.org/package/2006/metadata/core-properties"/>
    <ds:schemaRef ds:uri="http://purl.org/dc/terms/"/>
    <ds:schemaRef ds:uri="http://www.w3.org/XML/1998/namespace"/>
    <ds:schemaRef ds:uri="62f0379c-bd07-4e83-9e5c-4cba4d04343d"/>
    <ds:schemaRef ds:uri="http://schemas.microsoft.com/office/infopath/2007/PartnerControls"/>
    <ds:schemaRef ds:uri="ddcaada9-717d-4a1d-8055-165dcf45d5bf"/>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2111</TotalTime>
  <Words>1073</Words>
  <Application>Microsoft Office PowerPoint</Application>
  <PresentationFormat>Widescreen</PresentationFormat>
  <Paragraphs>153</Paragraphs>
  <Slides>17</Slides>
  <Notes>16</Notes>
  <HiddenSlides>0</HiddenSlides>
  <MMClips>0</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17</vt:i4>
      </vt:variant>
    </vt:vector>
  </HeadingPairs>
  <TitlesOfParts>
    <vt:vector size="37" baseType="lpstr">
      <vt:lpstr>Arial</vt:lpstr>
      <vt:lpstr>Arial Bold</vt:lpstr>
      <vt:lpstr>Arial Regular</vt:lpstr>
      <vt:lpstr>Calibri</vt:lpstr>
      <vt:lpstr>Calibri Light</vt:lpstr>
      <vt:lpstr>Cerebri Bold</vt:lpstr>
      <vt:lpstr>Courier New</vt:lpstr>
      <vt:lpstr>Georgia</vt:lpstr>
      <vt:lpstr>Gotham Thin</vt:lpstr>
      <vt:lpstr>Mark for HCA</vt:lpstr>
      <vt:lpstr>Mark for HCA Black</vt:lpstr>
      <vt:lpstr>Mark for HCA Light</vt:lpstr>
      <vt:lpstr>Open Sans</vt:lpstr>
      <vt:lpstr>Open Sans Bold</vt:lpstr>
      <vt:lpstr>Wingdings</vt:lpstr>
      <vt:lpstr>ヒラギノ角ゴ Pro W3</vt:lpstr>
      <vt:lpstr>Content Slide</vt:lpstr>
      <vt:lpstr>Cover Slides</vt:lpstr>
      <vt:lpstr>1_Content Slide</vt:lpstr>
      <vt:lpstr>Office Theme</vt:lpstr>
      <vt:lpstr>HCA Healthcare Houston Northwest Medical Center Hospital Violence Intervention Program (HVIP)</vt:lpstr>
      <vt:lpstr>PowerPoint Presentation</vt:lpstr>
      <vt:lpstr>PowerPoint Presentation</vt:lpstr>
      <vt:lpstr>PowerPoint Presentation</vt:lpstr>
      <vt:lpstr>PowerPoint Presentation</vt:lpstr>
      <vt:lpstr>PowerPoint Presentation</vt:lpstr>
      <vt:lpstr>PowerPoint Presentation</vt:lpstr>
      <vt:lpstr>THE TRAUMA CENTER’S ROLE IN PUBLIC HEALTH &amp; PREVENTION</vt:lpstr>
      <vt:lpstr>   WHAT IS HVIP?</vt:lpstr>
      <vt:lpstr>PowerPoint Presentation</vt:lpstr>
      <vt:lpstr>PowerPoint Presentation</vt:lpstr>
      <vt:lpstr>     NOVEMBER 2022  HCA HNW HVIP ROLLOUT       </vt:lpstr>
      <vt:lpstr>   </vt:lpstr>
      <vt:lpstr>SUCCESSES</vt:lpstr>
      <vt:lpstr>FUTURE DIRECTIONS</vt:lpstr>
      <vt:lpstr>RESOURCES</vt:lpstr>
      <vt:lpstr>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Pope John - Houston</dc:creator>
  <cp:lastModifiedBy>Berry Shiree</cp:lastModifiedBy>
  <cp:revision>59</cp:revision>
  <dcterms:created xsi:type="dcterms:W3CDTF">2023-10-24T21:10:39Z</dcterms:created>
  <dcterms:modified xsi:type="dcterms:W3CDTF">2023-11-03T00:53:21Z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0x010100D36BDF9125EFF84C8F8CED67BA833B02</vt:lpwstr>
  </property>
</Properties>
</file>