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4" r:id="rId2"/>
    <p:sldId id="281" r:id="rId3"/>
    <p:sldId id="280" r:id="rId4"/>
    <p:sldId id="284" r:id="rId5"/>
    <p:sldId id="341" r:id="rId6"/>
    <p:sldId id="354" r:id="rId7"/>
    <p:sldId id="355" r:id="rId8"/>
    <p:sldId id="357" r:id="rId9"/>
    <p:sldId id="356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33" r:id="rId19"/>
    <p:sldId id="335" r:id="rId20"/>
    <p:sldId id="336" r:id="rId21"/>
    <p:sldId id="332" r:id="rId22"/>
    <p:sldId id="334" r:id="rId23"/>
    <p:sldId id="35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0BD6A-2924-400A-945E-E3657169B42C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8AA46-DF64-47AB-9928-CB579121F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2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9FDFD-603C-47BB-B266-8B7650C0E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B12FED-A22E-468A-A2D3-B8766301C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8F37F-7EBE-495D-A1F1-3E48CB543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B1213-F1D1-4916-9112-8FDCF06CCABF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2ECBB-0554-4F4C-BFF4-F50B61D8B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41811-A0DD-4185-9887-358F3DD8E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09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1D9E8-F07A-4EB0-AD04-7C4CD504F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44EB46-6AB7-41A2-8113-74E855024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A82E7-338E-410C-A107-C5F4CFDDE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3321-CB01-43C5-9CB7-4537B01CEAEC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D6167-57CA-4738-880D-DF7CFCE8C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C5234-3200-413C-8BED-231C76CD6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1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7A7D7C-46F9-4482-86EF-6AD9F25170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9AAC0B-EC9A-4500-812C-8EE5EFECD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0A8F3-A831-4C85-BBD0-CD99CBB82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7421-4273-4A75-B516-3F2F8F5B6BC1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8FD32-7F93-4046-A91E-A1D5B45E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78AB4-E23F-4734-B369-5088BAEA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8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4FE17-A361-4DB6-B56A-6F07F7A29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B2907-0464-46BC-A368-24676CBB2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DB051-4F0C-4C40-8422-AEBAA3C31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4DB3-FECA-48AA-9576-CE14108157FE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6469E-18AC-429D-BBD4-193B8E7D0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86A32-E671-4244-B37D-922CB49B3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rgbClr val="FF0000"/>
                </a:solidFill>
              </a:defRPr>
            </a:lvl1pPr>
          </a:lstStyle>
          <a:p>
            <a:fld id="{9FDBF7BC-8D22-4BFC-B5A7-C27304ED2E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8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B5B7C-E482-42EF-A657-393894B32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3B545-1F1F-42DF-ADBB-DE88AEC4B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F680D-47E3-472C-9C24-89749A25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4BE6-4917-449C-AC9C-C62775ED97A0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C8D7B-B7E5-4575-947D-C00BDC137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E5FA5-7735-4D04-9000-CAB78C85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36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F8593-8B21-4BEE-B355-57F0BDBFD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5371C-7FF5-42E2-8B69-F54D37E9B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F6649-A47D-490A-9357-F6A077A32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EDDF2D-2448-4D06-86E3-DC30E7C95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D7F33-1AC5-4F0E-8355-F55C9AB9348E}" type="datetime1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3659A-76B3-48F1-9531-25DBFA14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5512E-C1B6-4E92-8A05-556F25F4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2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C6A3-E8CB-482D-8489-D16329326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6D7E4-9A36-4869-9C0F-CB11DF29B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56FA3-C27C-4878-9D51-FC86CFF9A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C183F3-B293-48DB-925F-EB400452D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2FBAAB-A2DB-43C1-A7F0-5F755A0346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41785B-7759-4315-9A17-1D586A9F7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09CDA-F2DE-4FE2-B8C4-275FA30D4A4F}" type="datetime1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74A926-098C-435E-8362-F6F17EB18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99E71-15C5-4690-8959-CDB7AF37C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57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A7E74-5AD4-4877-A1F4-A2AE7D4ED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80760A-F420-495B-9BE6-6481FF6B5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6C0B-0BB8-4618-A3C6-6D5692E3FD67}" type="datetime1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9EBB5-8F43-4861-B541-72741461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F69249-B62E-4708-B2AB-DD3E1A901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8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F7365B-2A4C-420A-B570-F1273D5D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0929-C6E4-46A5-9A6A-08955BC4CBA5}" type="datetime1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BE76C6-A693-442D-BC93-E2C66786E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A7E896-1269-4E38-8122-4416BD5B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B647C-1C67-4BE8-AFBD-3F9D64D6F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50E5F-B57F-495E-8914-E8F47DA29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5E1EC-53C9-4582-AA3B-D59DF33D4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B6817-3D1F-4D1C-85B7-BEDF0BDF1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91A7-6262-4D55-8B31-243C9BC49121}" type="datetime1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3BB785-2CE8-498A-94BD-A18A55C47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DC867-273F-4007-8395-40747059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6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AFDCD-A112-4272-96A6-A73F5B9C0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3E8A90-0D1B-40BC-A5C9-CF2A142177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48BCB-83FC-4316-870C-01E2F44F9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BDF87-C99B-4230-993E-1053A2F55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B3FAB-DDEB-4FC0-8D29-3F4B5AA113C3}" type="datetime1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660C5-C05F-4AE8-ACF4-FECB47AF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51DA3D-B969-4943-AFD0-883CC7E89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2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29F5E1-CA03-48B9-9204-82DB6E1C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2F7ED-3439-4CC1-8F3C-6A4647945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58E7E-8C1E-410E-B310-FB7E60AA7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E59C5-84C5-4670-8CFC-0781E08C7176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1FC2C-6C8A-4BDE-A700-6094210A6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B646F-2B5F-4D84-9AA4-74475E3C5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BF7BC-8D22-4BFC-B5A7-C27304ED2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2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s3.amazonaws.com/cdn.smfm.org/media/2336/SMFM_COVID_Management_of_COVID_pos_preg_patients_4-30-20_final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E6838-43B1-4BEB-98A4-78642F5A0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740" y="960387"/>
            <a:ext cx="10953947" cy="18621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SETRAC Maternal Workgroup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n-US" b="1" dirty="0">
                <a:solidFill>
                  <a:srgbClr val="FF0000"/>
                </a:solidFill>
                <a:latin typeface="+mn-lt"/>
              </a:rPr>
              <a:t>Weekly COVID19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Update:  Outpatient management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90E968-3ABC-496A-A1EB-15AC4EFFC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714" y="2904563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Eugene Toy, MD</a:t>
            </a:r>
          </a:p>
          <a:p>
            <a:r>
              <a:rPr lang="en-US" b="1" dirty="0"/>
              <a:t>Carey </a:t>
            </a:r>
            <a:r>
              <a:rPr lang="en-US" b="1" dirty="0" err="1"/>
              <a:t>Eppes</a:t>
            </a:r>
            <a:r>
              <a:rPr lang="en-US" b="1" dirty="0"/>
              <a:t>, MD</a:t>
            </a:r>
          </a:p>
          <a:p>
            <a:r>
              <a:rPr lang="en-US" b="1" dirty="0"/>
              <a:t>Christina Davidson, MD</a:t>
            </a:r>
          </a:p>
          <a:p>
            <a:endParaRPr lang="en-US" b="1" dirty="0"/>
          </a:p>
          <a:p>
            <a:r>
              <a:rPr lang="en-US" b="1" dirty="0" smtClean="0"/>
              <a:t>May 4, </a:t>
            </a:r>
            <a:r>
              <a:rPr lang="en-US" b="1" dirty="0"/>
              <a:t>2020</a:t>
            </a:r>
          </a:p>
        </p:txBody>
      </p:sp>
      <p:pic>
        <p:nvPicPr>
          <p:cNvPr id="2052" name="Picture 4" descr="SouthEast Texas Regional Advisory Council SETRAC (TSA Q)">
            <a:extLst>
              <a:ext uri="{FF2B5EF4-FFF2-40B4-BE49-F238E27FC236}">
                <a16:creationId xmlns:a16="http://schemas.microsoft.com/office/drawing/2014/main" id="{203465A0-48E3-42E2-949E-C05ECFCA2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249" y="4642338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9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817" y="481371"/>
            <a:ext cx="9640801" cy="11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9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37" y="133350"/>
            <a:ext cx="9896029" cy="624073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3134140" y="1359673"/>
            <a:ext cx="3521102" cy="321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751938" y="2218414"/>
            <a:ext cx="7113766" cy="175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751938" y="2528515"/>
            <a:ext cx="7352305" cy="29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1937" y="2927584"/>
            <a:ext cx="6310686" cy="112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51937" y="3413939"/>
            <a:ext cx="7177378" cy="21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51937" y="4037676"/>
            <a:ext cx="7177378" cy="21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07311" y="4666092"/>
            <a:ext cx="7177378" cy="21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56737" y="3718739"/>
            <a:ext cx="7177378" cy="21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20132" y="5051017"/>
            <a:ext cx="5833607" cy="254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88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105" y="378763"/>
            <a:ext cx="5592914" cy="634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0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313" y="261557"/>
            <a:ext cx="8738484" cy="608215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989152" y="1121134"/>
            <a:ext cx="7993048" cy="480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908313" y="1989151"/>
            <a:ext cx="7993048" cy="480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79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64130"/>
            <a:ext cx="9923228" cy="557700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50612" y="1625824"/>
            <a:ext cx="7592170" cy="734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38122" y="1878616"/>
            <a:ext cx="3144078" cy="367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91586" y="2221847"/>
            <a:ext cx="1946744" cy="204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175598" y="2531136"/>
            <a:ext cx="1946744" cy="204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36081" y="5530103"/>
            <a:ext cx="3110616" cy="40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436081" y="6090699"/>
            <a:ext cx="1189714" cy="132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16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624" y="1540416"/>
            <a:ext cx="6720751" cy="37771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00" y="1788383"/>
            <a:ext cx="8452925" cy="456796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1458070" y="2313830"/>
            <a:ext cx="3598960" cy="198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387833" y="3151142"/>
            <a:ext cx="3598960" cy="198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458070" y="3659195"/>
            <a:ext cx="5896887" cy="198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458070" y="4496507"/>
            <a:ext cx="2883342" cy="198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523171" y="4994636"/>
            <a:ext cx="2883342" cy="198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458070" y="5536875"/>
            <a:ext cx="2883342" cy="198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387833" y="6025080"/>
            <a:ext cx="2883342" cy="198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3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Outpatient management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57" y="1690688"/>
            <a:ext cx="9498870" cy="478674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483051" y="2091021"/>
            <a:ext cx="7225898" cy="226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86324" y="2356417"/>
            <a:ext cx="6965342" cy="226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04122" y="2645941"/>
            <a:ext cx="7592170" cy="734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04122" y="4159742"/>
            <a:ext cx="8124908" cy="67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04122" y="4499978"/>
            <a:ext cx="8124908" cy="67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504122" y="5606879"/>
            <a:ext cx="4591878" cy="136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26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248" y="218123"/>
            <a:ext cx="9036018" cy="2838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129" y="2918128"/>
            <a:ext cx="8354959" cy="361527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007457" y="1027906"/>
            <a:ext cx="63530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468139" y="3291840"/>
            <a:ext cx="1514061" cy="114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735249" y="3538158"/>
            <a:ext cx="7225898" cy="226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83051" y="4879845"/>
            <a:ext cx="7225898" cy="226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19549" y="5126163"/>
            <a:ext cx="7225898" cy="226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8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85D97-45C4-48E0-AC06-9FDE227A7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Harris County: North &amp; NW &amp; Mont </a:t>
            </a:r>
            <a:r>
              <a:rPr lang="en-US" b="1" dirty="0" err="1"/>
              <a:t>Cnty</a:t>
            </a:r>
            <a:endParaRPr lang="en-US" b="1" dirty="0"/>
          </a:p>
        </p:txBody>
      </p:sp>
      <p:pic>
        <p:nvPicPr>
          <p:cNvPr id="1026" name="Picture 2" descr="HARRIS COUNTY | The Handbook of Texas Online| Texas State ...">
            <a:extLst>
              <a:ext uri="{FF2B5EF4-FFF2-40B4-BE49-F238E27FC236}">
                <a16:creationId xmlns:a16="http://schemas.microsoft.com/office/drawing/2014/main" id="{5801233C-E535-4D68-B168-FE9A5A7CE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715" y="1825625"/>
            <a:ext cx="7828175" cy="49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15A394-6750-42EB-8460-42077F59EF14}"/>
              </a:ext>
            </a:extLst>
          </p:cNvPr>
          <p:cNvSpPr/>
          <p:nvPr/>
        </p:nvSpPr>
        <p:spPr>
          <a:xfrm>
            <a:off x="4718115" y="2564091"/>
            <a:ext cx="3709447" cy="1989055"/>
          </a:xfrm>
          <a:prstGeom prst="rect">
            <a:avLst/>
          </a:prstGeom>
          <a:solidFill>
            <a:srgbClr val="4472C4">
              <a:alpha val="5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D1E4B53-56B7-45C0-A9D8-DB6EAFCEF558}"/>
              </a:ext>
            </a:extLst>
          </p:cNvPr>
          <p:cNvSpPr txBox="1">
            <a:spLocks/>
          </p:cNvSpPr>
          <p:nvPr/>
        </p:nvSpPr>
        <p:spPr>
          <a:xfrm>
            <a:off x="480328" y="2324655"/>
            <a:ext cx="3210612" cy="31328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Your name, hospital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COVID+ experience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Challenges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Any novel treatments tried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2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85D97-45C4-48E0-AC06-9FDE227A7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Harris County: East</a:t>
            </a:r>
          </a:p>
        </p:txBody>
      </p:sp>
      <p:pic>
        <p:nvPicPr>
          <p:cNvPr id="1026" name="Picture 2" descr="HARRIS COUNTY | The Handbook of Texas Online| Texas State ...">
            <a:extLst>
              <a:ext uri="{FF2B5EF4-FFF2-40B4-BE49-F238E27FC236}">
                <a16:creationId xmlns:a16="http://schemas.microsoft.com/office/drawing/2014/main" id="{5801233C-E535-4D68-B168-FE9A5A7CE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715" y="1825625"/>
            <a:ext cx="7828175" cy="49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15A394-6750-42EB-8460-42077F59EF14}"/>
              </a:ext>
            </a:extLst>
          </p:cNvPr>
          <p:cNvSpPr/>
          <p:nvPr/>
        </p:nvSpPr>
        <p:spPr>
          <a:xfrm>
            <a:off x="8380428" y="2135171"/>
            <a:ext cx="3709447" cy="4131845"/>
          </a:xfrm>
          <a:prstGeom prst="rect">
            <a:avLst/>
          </a:prstGeom>
          <a:solidFill>
            <a:srgbClr val="4472C4">
              <a:alpha val="5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1E4B53-56B7-45C0-A9D8-DB6EAFCEF558}"/>
              </a:ext>
            </a:extLst>
          </p:cNvPr>
          <p:cNvSpPr txBox="1">
            <a:spLocks/>
          </p:cNvSpPr>
          <p:nvPr/>
        </p:nvSpPr>
        <p:spPr>
          <a:xfrm>
            <a:off x="461128" y="1523967"/>
            <a:ext cx="3210612" cy="31328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Your name, hospital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COVID+ experience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Challenges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Any novel treatments tried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E58A6-D111-406F-B623-6D7C51AE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7ED42-3EB6-48E1-BF05-2013B2E93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Review </a:t>
            </a:r>
            <a:r>
              <a:rPr lang="en-US" b="1" dirty="0" smtClean="0"/>
              <a:t>some pointers on outpatient management</a:t>
            </a:r>
          </a:p>
          <a:p>
            <a:r>
              <a:rPr lang="en-US" b="1" dirty="0" smtClean="0"/>
              <a:t>Hospital discussion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0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85D97-45C4-48E0-AC06-9FDE227A7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Counties </a:t>
            </a:r>
            <a:r>
              <a:rPr lang="en-US" b="1" dirty="0" smtClean="0"/>
              <a:t>outside of Harris and adjacent</a:t>
            </a:r>
            <a:endParaRPr lang="en-US" b="1" dirty="0"/>
          </a:p>
        </p:txBody>
      </p:sp>
      <p:pic>
        <p:nvPicPr>
          <p:cNvPr id="1026" name="Picture 2" descr="HARRIS COUNTY | The Handbook of Texas Online| Texas State ...">
            <a:extLst>
              <a:ext uri="{FF2B5EF4-FFF2-40B4-BE49-F238E27FC236}">
                <a16:creationId xmlns:a16="http://schemas.microsoft.com/office/drawing/2014/main" id="{5801233C-E535-4D68-B168-FE9A5A7CE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715" y="1825625"/>
            <a:ext cx="7828175" cy="49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15A394-6750-42EB-8460-42077F59EF14}"/>
              </a:ext>
            </a:extLst>
          </p:cNvPr>
          <p:cNvSpPr/>
          <p:nvPr/>
        </p:nvSpPr>
        <p:spPr>
          <a:xfrm>
            <a:off x="8380428" y="2135171"/>
            <a:ext cx="3709447" cy="4131845"/>
          </a:xfrm>
          <a:prstGeom prst="rect">
            <a:avLst/>
          </a:prstGeom>
          <a:solidFill>
            <a:srgbClr val="4472C4">
              <a:alpha val="5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1E4B53-56B7-45C0-A9D8-DB6EAFCEF558}"/>
              </a:ext>
            </a:extLst>
          </p:cNvPr>
          <p:cNvSpPr txBox="1">
            <a:spLocks/>
          </p:cNvSpPr>
          <p:nvPr/>
        </p:nvSpPr>
        <p:spPr>
          <a:xfrm>
            <a:off x="480328" y="2324655"/>
            <a:ext cx="3210612" cy="31328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Your name, hospital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COVID+ experience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Challenges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Any novel treatments tried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5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85D97-45C4-48E0-AC06-9FDE227A7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Harris County: Inside 610 Loop</a:t>
            </a:r>
          </a:p>
        </p:txBody>
      </p:sp>
      <p:pic>
        <p:nvPicPr>
          <p:cNvPr id="1026" name="Picture 2" descr="HARRIS COUNTY | The Handbook of Texas Online| Texas State ...">
            <a:extLst>
              <a:ext uri="{FF2B5EF4-FFF2-40B4-BE49-F238E27FC236}">
                <a16:creationId xmlns:a16="http://schemas.microsoft.com/office/drawing/2014/main" id="{5801233C-E535-4D68-B168-FE9A5A7CE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715" y="1825625"/>
            <a:ext cx="7828175" cy="49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15A394-6750-42EB-8460-42077F59EF14}"/>
              </a:ext>
            </a:extLst>
          </p:cNvPr>
          <p:cNvSpPr/>
          <p:nvPr/>
        </p:nvSpPr>
        <p:spPr>
          <a:xfrm>
            <a:off x="7428322" y="4326903"/>
            <a:ext cx="1216057" cy="876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D1E4B53-56B7-45C0-A9D8-DB6EAFCEF558}"/>
              </a:ext>
            </a:extLst>
          </p:cNvPr>
          <p:cNvSpPr txBox="1">
            <a:spLocks/>
          </p:cNvSpPr>
          <p:nvPr/>
        </p:nvSpPr>
        <p:spPr>
          <a:xfrm>
            <a:off x="480328" y="2324655"/>
            <a:ext cx="3210612" cy="31328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Your name, hospital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COVID+ experience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Challenges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Any novel treatments tried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3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85D97-45C4-48E0-AC06-9FDE227A7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Harris County &amp; Fort Bend </a:t>
            </a:r>
            <a:r>
              <a:rPr lang="en-US" b="1" dirty="0" err="1"/>
              <a:t>Cnty</a:t>
            </a:r>
            <a:r>
              <a:rPr lang="en-US" b="1" dirty="0"/>
              <a:t>: South &amp; SW</a:t>
            </a:r>
          </a:p>
        </p:txBody>
      </p:sp>
      <p:pic>
        <p:nvPicPr>
          <p:cNvPr id="1026" name="Picture 2" descr="HARRIS COUNTY | The Handbook of Texas Online| Texas State ...">
            <a:extLst>
              <a:ext uri="{FF2B5EF4-FFF2-40B4-BE49-F238E27FC236}">
                <a16:creationId xmlns:a16="http://schemas.microsoft.com/office/drawing/2014/main" id="{5801233C-E535-4D68-B168-FE9A5A7CE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715" y="1825625"/>
            <a:ext cx="7828175" cy="490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15A394-6750-42EB-8460-42077F59EF14}"/>
              </a:ext>
            </a:extLst>
          </p:cNvPr>
          <p:cNvSpPr/>
          <p:nvPr/>
        </p:nvSpPr>
        <p:spPr>
          <a:xfrm>
            <a:off x="5048053" y="4503820"/>
            <a:ext cx="3709447" cy="1989055"/>
          </a:xfrm>
          <a:prstGeom prst="rect">
            <a:avLst/>
          </a:prstGeom>
          <a:solidFill>
            <a:srgbClr val="4472C4">
              <a:alpha val="5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1E4B53-56B7-45C0-A9D8-DB6EAFCEF558}"/>
              </a:ext>
            </a:extLst>
          </p:cNvPr>
          <p:cNvSpPr txBox="1">
            <a:spLocks/>
          </p:cNvSpPr>
          <p:nvPr/>
        </p:nvSpPr>
        <p:spPr>
          <a:xfrm>
            <a:off x="560110" y="2568601"/>
            <a:ext cx="3210612" cy="31328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Your name, hospital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COVID+ experience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Challenges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Any novel treatments tried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0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Conclusions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Slight </a:t>
            </a:r>
            <a:r>
              <a:rPr lang="en-US" b="1" dirty="0" smtClean="0"/>
              <a:t>numbers of COVID+ </a:t>
            </a:r>
            <a:r>
              <a:rPr lang="en-US" b="1" dirty="0" smtClean="0"/>
              <a:t>in </a:t>
            </a:r>
            <a:r>
              <a:rPr lang="en-US" b="1" dirty="0" smtClean="0"/>
              <a:t>Harris County</a:t>
            </a:r>
          </a:p>
          <a:p>
            <a:r>
              <a:rPr lang="en-US" b="1" dirty="0" smtClean="0"/>
              <a:t>Less </a:t>
            </a:r>
            <a:r>
              <a:rPr lang="en-US" b="1" dirty="0" smtClean="0"/>
              <a:t>critically ill patients including OB patients</a:t>
            </a:r>
          </a:p>
          <a:p>
            <a:r>
              <a:rPr lang="en-US" b="1" dirty="0" smtClean="0"/>
              <a:t>Need to be prepared – learn from each other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>
                <a:solidFill>
                  <a:srgbClr val="FF0000"/>
                </a:solidFill>
              </a:rPr>
              <a:t>23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6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127B6-0F7E-44F3-A526-EDCAEBC08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6A8C7-A848-4973-A997-527708667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90E24-0128-4C07-AB03-B266B5720E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92" r="56875" b="87749"/>
          <a:stretch/>
        </p:blipFill>
        <p:spPr>
          <a:xfrm>
            <a:off x="679938" y="500062"/>
            <a:ext cx="8955266" cy="1325563"/>
          </a:xfrm>
          <a:prstGeom prst="rect">
            <a:avLst/>
          </a:prstGeom>
        </p:spPr>
      </p:pic>
      <p:pic>
        <p:nvPicPr>
          <p:cNvPr id="1026" name="Picture 2" descr="Inserting instructions slides with Poll Everywhere for Windows ...">
            <a:extLst>
              <a:ext uri="{FF2B5EF4-FFF2-40B4-BE49-F238E27FC236}">
                <a16:creationId xmlns:a16="http://schemas.microsoft.com/office/drawing/2014/main" id="{EE75562C-6D9A-4A69-876F-7D10C5C17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2" t="31186" r="16257" b="24914"/>
          <a:stretch/>
        </p:blipFill>
        <p:spPr bwMode="auto">
          <a:xfrm>
            <a:off x="1629508" y="2212608"/>
            <a:ext cx="6418384" cy="418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CB095B-753F-4F20-AFDD-ACD02FD26123}"/>
              </a:ext>
            </a:extLst>
          </p:cNvPr>
          <p:cNvSpPr txBox="1"/>
          <p:nvPr/>
        </p:nvSpPr>
        <p:spPr>
          <a:xfrm>
            <a:off x="5503985" y="4642338"/>
            <a:ext cx="2543907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Text </a:t>
            </a:r>
            <a:r>
              <a:rPr lang="en-US" b="1" dirty="0" err="1"/>
              <a:t>eugenetoy</a:t>
            </a:r>
            <a:r>
              <a:rPr lang="en-US" b="1" dirty="0"/>
              <a:t> to 22333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95AD66-4B2A-4FCA-97DA-87C874E8A72D}"/>
              </a:ext>
            </a:extLst>
          </p:cNvPr>
          <p:cNvSpPr txBox="1"/>
          <p:nvPr/>
        </p:nvSpPr>
        <p:spPr>
          <a:xfrm>
            <a:off x="2901463" y="5052756"/>
            <a:ext cx="121919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err="1"/>
              <a:t>eugenetoy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8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D4562-A14C-4729-9359-D4FA68166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Q1.  How many COVID+ patients have you seen on your 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unit to date?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AFB26-AAEB-4742-BA22-7D8AFFC14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A. 0</a:t>
            </a:r>
          </a:p>
          <a:p>
            <a:r>
              <a:rPr lang="en-US" b="1" dirty="0"/>
              <a:t>B. 1 to 5</a:t>
            </a:r>
          </a:p>
          <a:p>
            <a:r>
              <a:rPr lang="en-US" b="1" dirty="0"/>
              <a:t>C. 6 to 10</a:t>
            </a:r>
          </a:p>
          <a:p>
            <a:r>
              <a:rPr lang="en-US" b="1" dirty="0"/>
              <a:t>D. 10 to 20</a:t>
            </a:r>
          </a:p>
          <a:p>
            <a:r>
              <a:rPr lang="en-US" b="1" dirty="0"/>
              <a:t>E. More than 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0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Q2. Have you had any critically ill/ICU COVID OB patients?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YES</a:t>
            </a:r>
          </a:p>
          <a:p>
            <a:r>
              <a:rPr lang="en-US" b="1" dirty="0" smtClean="0"/>
              <a:t>NO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3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SMFM published COVID high risk guidelines on April 30, 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https://s3.amazonaws.com/cdn.smfm.org/media/2336/SMFM_COVID_Management_of_COVID_pos_preg_patients_4-30-20_final.pdf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478" y="3431912"/>
            <a:ext cx="6343043" cy="25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3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99" y="1514466"/>
            <a:ext cx="10938601" cy="382906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5939624" y="2258170"/>
            <a:ext cx="4214192" cy="79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32845" y="2608028"/>
            <a:ext cx="10088880" cy="13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32845" y="2951259"/>
            <a:ext cx="5451945" cy="101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93419" y="3872285"/>
            <a:ext cx="4988781" cy="79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50843" y="4224305"/>
            <a:ext cx="72708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03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#1: Severity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62941"/>
          <a:stretch/>
        </p:blipFill>
        <p:spPr>
          <a:xfrm>
            <a:off x="753937" y="2339443"/>
            <a:ext cx="10599863" cy="17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9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BF7BC-8D22-4BFC-B5A7-C27304ED2EE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6025"/>
          <a:stretch/>
        </p:blipFill>
        <p:spPr>
          <a:xfrm>
            <a:off x="273530" y="293481"/>
            <a:ext cx="10599863" cy="3057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77" y="3182394"/>
            <a:ext cx="10243351" cy="340233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359269" y="707666"/>
            <a:ext cx="4596258" cy="79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359269" y="1566407"/>
            <a:ext cx="4898408" cy="383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46556" y="1924936"/>
            <a:ext cx="71632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359269" y="2488758"/>
            <a:ext cx="1996181" cy="338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702006" y="3538373"/>
            <a:ext cx="4197368" cy="44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359269" y="4461424"/>
            <a:ext cx="1749691" cy="367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359269" y="6140255"/>
            <a:ext cx="1749691" cy="367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359269" y="6488501"/>
            <a:ext cx="8622931" cy="273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770783" y="6071362"/>
            <a:ext cx="4618025" cy="600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09715" y="4810859"/>
            <a:ext cx="5000045" cy="190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2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2931</TotalTime>
  <Words>259</Words>
  <Application>Microsoft Office PowerPoint</Application>
  <PresentationFormat>Widescreen</PresentationFormat>
  <Paragraphs>76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SETRAC Maternal Workgroup Weekly COVID19 Update:  Outpatient management</vt:lpstr>
      <vt:lpstr>Agenda</vt:lpstr>
      <vt:lpstr>PowerPoint Presentation</vt:lpstr>
      <vt:lpstr>Q1.  How many COVID+ patients have you seen on your unit to date?</vt:lpstr>
      <vt:lpstr>Q2. Have you had any critically ill/ICU COVID OB patients?</vt:lpstr>
      <vt:lpstr>SMFM published COVID high risk guidelines on April 30, 2020</vt:lpstr>
      <vt:lpstr>PowerPoint Presentation</vt:lpstr>
      <vt:lpstr>Concept #1: Severity Scale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Outpatient management</vt:lpstr>
      <vt:lpstr>PowerPoint Presentation</vt:lpstr>
      <vt:lpstr>Harris County: North &amp; NW &amp; Mont Cnty</vt:lpstr>
      <vt:lpstr>Harris County: East</vt:lpstr>
      <vt:lpstr>Other Counties outside of Harris and adjacent</vt:lpstr>
      <vt:lpstr>Harris County: Inside 610 Loop</vt:lpstr>
      <vt:lpstr>Harris County &amp; Fort Bend Cnty: South &amp; SW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Eugene</dc:creator>
  <cp:lastModifiedBy>Toy, Eugene C</cp:lastModifiedBy>
  <cp:revision>96</cp:revision>
  <dcterms:created xsi:type="dcterms:W3CDTF">2020-04-09T01:41:41Z</dcterms:created>
  <dcterms:modified xsi:type="dcterms:W3CDTF">2020-05-04T15:05:00Z</dcterms:modified>
</cp:coreProperties>
</file>